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6.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7.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8.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1" r:id="rId1"/>
    <p:sldMasterId id="2147483934" r:id="rId2"/>
    <p:sldMasterId id="2147483968" r:id="rId3"/>
    <p:sldMasterId id="2147483985" r:id="rId4"/>
    <p:sldMasterId id="2147484102" r:id="rId5"/>
    <p:sldMasterId id="2147484119" r:id="rId6"/>
    <p:sldMasterId id="2147484137" r:id="rId7"/>
    <p:sldMasterId id="2147484155" r:id="rId8"/>
    <p:sldMasterId id="2147484173" r:id="rId9"/>
  </p:sldMasterIdLst>
  <p:notesMasterIdLst>
    <p:notesMasterId r:id="rId31"/>
  </p:notesMasterIdLst>
  <p:sldIdLst>
    <p:sldId id="271" r:id="rId10"/>
    <p:sldId id="270" r:id="rId11"/>
    <p:sldId id="256" r:id="rId12"/>
    <p:sldId id="262" r:id="rId13"/>
    <p:sldId id="260" r:id="rId14"/>
    <p:sldId id="258" r:id="rId15"/>
    <p:sldId id="259" r:id="rId16"/>
    <p:sldId id="261" r:id="rId17"/>
    <p:sldId id="263" r:id="rId18"/>
    <p:sldId id="264" r:id="rId19"/>
    <p:sldId id="265" r:id="rId20"/>
    <p:sldId id="267" r:id="rId21"/>
    <p:sldId id="266" r:id="rId22"/>
    <p:sldId id="269" r:id="rId23"/>
    <p:sldId id="272" r:id="rId24"/>
    <p:sldId id="268" r:id="rId25"/>
    <p:sldId id="274" r:id="rId26"/>
    <p:sldId id="279" r:id="rId27"/>
    <p:sldId id="280" r:id="rId28"/>
    <p:sldId id="281" r:id="rId29"/>
    <p:sldId id="278"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3C43"/>
    <a:srgbClr val="729D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564" autoAdjust="0"/>
  </p:normalViewPr>
  <p:slideViewPr>
    <p:cSldViewPr snapToGrid="0">
      <p:cViewPr varScale="1">
        <p:scale>
          <a:sx n="80" d="100"/>
          <a:sy n="80" d="100"/>
        </p:scale>
        <p:origin x="754"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slideMaster" Target="slideMasters/slideMaster3.xml"/><Relationship Id="rId21" Type="http://schemas.openxmlformats.org/officeDocument/2006/relationships/slide" Target="slides/slide12.xml"/><Relationship Id="rId34"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microsoft.com/office/2016/11/relationships/changesInfo" Target="changesInfos/changesInfo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tableStyles" Target="tableStyles.xml"/><Relationship Id="rId8" Type="http://schemas.openxmlformats.org/officeDocument/2006/relationships/slideMaster" Target="slideMasters/slideMaster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sama Ahmed Ibrahim" userId="3faa38fdc7a556ce" providerId="LiveId" clId="{C5CBA4AD-C87C-4B03-BE33-0CC95124195F}"/>
    <pc:docChg chg="undo custSel modSld">
      <pc:chgData name="Osama Ahmed Ibrahim" userId="3faa38fdc7a556ce" providerId="LiveId" clId="{C5CBA4AD-C87C-4B03-BE33-0CC95124195F}" dt="2023-08-21T04:26:03.149" v="24"/>
      <pc:docMkLst>
        <pc:docMk/>
      </pc:docMkLst>
      <pc:sldChg chg="modTransition">
        <pc:chgData name="Osama Ahmed Ibrahim" userId="3faa38fdc7a556ce" providerId="LiveId" clId="{C5CBA4AD-C87C-4B03-BE33-0CC95124195F}" dt="2023-08-21T04:26:03.149" v="24"/>
        <pc:sldMkLst>
          <pc:docMk/>
          <pc:sldMk cId="635032469" sldId="256"/>
        </pc:sldMkLst>
      </pc:sldChg>
      <pc:sldChg chg="modTransition">
        <pc:chgData name="Osama Ahmed Ibrahim" userId="3faa38fdc7a556ce" providerId="LiveId" clId="{C5CBA4AD-C87C-4B03-BE33-0CC95124195F}" dt="2023-08-21T04:26:03.149" v="24"/>
        <pc:sldMkLst>
          <pc:docMk/>
          <pc:sldMk cId="2050684355" sldId="258"/>
        </pc:sldMkLst>
      </pc:sldChg>
      <pc:sldChg chg="modTransition">
        <pc:chgData name="Osama Ahmed Ibrahim" userId="3faa38fdc7a556ce" providerId="LiveId" clId="{C5CBA4AD-C87C-4B03-BE33-0CC95124195F}" dt="2023-08-21T04:26:03.149" v="24"/>
        <pc:sldMkLst>
          <pc:docMk/>
          <pc:sldMk cId="851353249" sldId="259"/>
        </pc:sldMkLst>
      </pc:sldChg>
      <pc:sldChg chg="modTransition">
        <pc:chgData name="Osama Ahmed Ibrahim" userId="3faa38fdc7a556ce" providerId="LiveId" clId="{C5CBA4AD-C87C-4B03-BE33-0CC95124195F}" dt="2023-08-21T04:26:03.149" v="24"/>
        <pc:sldMkLst>
          <pc:docMk/>
          <pc:sldMk cId="743008690" sldId="260"/>
        </pc:sldMkLst>
      </pc:sldChg>
      <pc:sldChg chg="modTransition">
        <pc:chgData name="Osama Ahmed Ibrahim" userId="3faa38fdc7a556ce" providerId="LiveId" clId="{C5CBA4AD-C87C-4B03-BE33-0CC95124195F}" dt="2023-08-21T04:26:03.149" v="24"/>
        <pc:sldMkLst>
          <pc:docMk/>
          <pc:sldMk cId="4136242941" sldId="261"/>
        </pc:sldMkLst>
      </pc:sldChg>
      <pc:sldChg chg="modTransition">
        <pc:chgData name="Osama Ahmed Ibrahim" userId="3faa38fdc7a556ce" providerId="LiveId" clId="{C5CBA4AD-C87C-4B03-BE33-0CC95124195F}" dt="2023-08-21T04:26:03.149" v="24"/>
        <pc:sldMkLst>
          <pc:docMk/>
          <pc:sldMk cId="1504391479" sldId="262"/>
        </pc:sldMkLst>
      </pc:sldChg>
      <pc:sldChg chg="modTransition">
        <pc:chgData name="Osama Ahmed Ibrahim" userId="3faa38fdc7a556ce" providerId="LiveId" clId="{C5CBA4AD-C87C-4B03-BE33-0CC95124195F}" dt="2023-08-21T04:26:03.149" v="24"/>
        <pc:sldMkLst>
          <pc:docMk/>
          <pc:sldMk cId="2471736599" sldId="263"/>
        </pc:sldMkLst>
      </pc:sldChg>
      <pc:sldChg chg="modTransition">
        <pc:chgData name="Osama Ahmed Ibrahim" userId="3faa38fdc7a556ce" providerId="LiveId" clId="{C5CBA4AD-C87C-4B03-BE33-0CC95124195F}" dt="2023-08-21T04:26:03.149" v="24"/>
        <pc:sldMkLst>
          <pc:docMk/>
          <pc:sldMk cId="3816601885" sldId="264"/>
        </pc:sldMkLst>
      </pc:sldChg>
      <pc:sldChg chg="modTransition">
        <pc:chgData name="Osama Ahmed Ibrahim" userId="3faa38fdc7a556ce" providerId="LiveId" clId="{C5CBA4AD-C87C-4B03-BE33-0CC95124195F}" dt="2023-08-21T04:26:03.149" v="24"/>
        <pc:sldMkLst>
          <pc:docMk/>
          <pc:sldMk cId="1869147733" sldId="265"/>
        </pc:sldMkLst>
      </pc:sldChg>
      <pc:sldChg chg="modTransition">
        <pc:chgData name="Osama Ahmed Ibrahim" userId="3faa38fdc7a556ce" providerId="LiveId" clId="{C5CBA4AD-C87C-4B03-BE33-0CC95124195F}" dt="2023-08-21T04:26:03.149" v="24"/>
        <pc:sldMkLst>
          <pc:docMk/>
          <pc:sldMk cId="3312540956" sldId="266"/>
        </pc:sldMkLst>
      </pc:sldChg>
      <pc:sldChg chg="modTransition">
        <pc:chgData name="Osama Ahmed Ibrahim" userId="3faa38fdc7a556ce" providerId="LiveId" clId="{C5CBA4AD-C87C-4B03-BE33-0CC95124195F}" dt="2023-08-21T04:26:03.149" v="24"/>
        <pc:sldMkLst>
          <pc:docMk/>
          <pc:sldMk cId="1305392236" sldId="267"/>
        </pc:sldMkLst>
      </pc:sldChg>
      <pc:sldChg chg="modTransition">
        <pc:chgData name="Osama Ahmed Ibrahim" userId="3faa38fdc7a556ce" providerId="LiveId" clId="{C5CBA4AD-C87C-4B03-BE33-0CC95124195F}" dt="2023-08-21T04:26:03.149" v="24"/>
        <pc:sldMkLst>
          <pc:docMk/>
          <pc:sldMk cId="656894239" sldId="268"/>
        </pc:sldMkLst>
      </pc:sldChg>
      <pc:sldChg chg="modTransition">
        <pc:chgData name="Osama Ahmed Ibrahim" userId="3faa38fdc7a556ce" providerId="LiveId" clId="{C5CBA4AD-C87C-4B03-BE33-0CC95124195F}" dt="2023-08-21T04:26:03.149" v="24"/>
        <pc:sldMkLst>
          <pc:docMk/>
          <pc:sldMk cId="3631421472" sldId="269"/>
        </pc:sldMkLst>
      </pc:sldChg>
      <pc:sldChg chg="modTransition">
        <pc:chgData name="Osama Ahmed Ibrahim" userId="3faa38fdc7a556ce" providerId="LiveId" clId="{C5CBA4AD-C87C-4B03-BE33-0CC95124195F}" dt="2023-08-21T04:26:03.149" v="24"/>
        <pc:sldMkLst>
          <pc:docMk/>
          <pc:sldMk cId="840021828" sldId="270"/>
        </pc:sldMkLst>
      </pc:sldChg>
      <pc:sldChg chg="modTransition">
        <pc:chgData name="Osama Ahmed Ibrahim" userId="3faa38fdc7a556ce" providerId="LiveId" clId="{C5CBA4AD-C87C-4B03-BE33-0CC95124195F}" dt="2023-08-21T04:26:03.149" v="24"/>
        <pc:sldMkLst>
          <pc:docMk/>
          <pc:sldMk cId="4088998870" sldId="271"/>
        </pc:sldMkLst>
      </pc:sldChg>
      <pc:sldChg chg="modTransition">
        <pc:chgData name="Osama Ahmed Ibrahim" userId="3faa38fdc7a556ce" providerId="LiveId" clId="{C5CBA4AD-C87C-4B03-BE33-0CC95124195F}" dt="2023-08-21T04:26:03.149" v="24"/>
        <pc:sldMkLst>
          <pc:docMk/>
          <pc:sldMk cId="666547625" sldId="272"/>
        </pc:sldMkLst>
      </pc:sldChg>
      <pc:sldChg chg="modTransition">
        <pc:chgData name="Osama Ahmed Ibrahim" userId="3faa38fdc7a556ce" providerId="LiveId" clId="{C5CBA4AD-C87C-4B03-BE33-0CC95124195F}" dt="2023-08-21T04:26:03.149" v="24"/>
        <pc:sldMkLst>
          <pc:docMk/>
          <pc:sldMk cId="3333988289" sldId="274"/>
        </pc:sldMkLst>
      </pc:sldChg>
      <pc:sldChg chg="modTransition">
        <pc:chgData name="Osama Ahmed Ibrahim" userId="3faa38fdc7a556ce" providerId="LiveId" clId="{C5CBA4AD-C87C-4B03-BE33-0CC95124195F}" dt="2023-08-21T04:26:03.149" v="24"/>
        <pc:sldMkLst>
          <pc:docMk/>
          <pc:sldMk cId="3644296119" sldId="278"/>
        </pc:sldMkLst>
      </pc:sldChg>
      <pc:sldChg chg="modTransition">
        <pc:chgData name="Osama Ahmed Ibrahim" userId="3faa38fdc7a556ce" providerId="LiveId" clId="{C5CBA4AD-C87C-4B03-BE33-0CC95124195F}" dt="2023-08-21T04:26:03.149" v="24"/>
        <pc:sldMkLst>
          <pc:docMk/>
          <pc:sldMk cId="765867016" sldId="279"/>
        </pc:sldMkLst>
      </pc:sldChg>
      <pc:sldChg chg="modTransition">
        <pc:chgData name="Osama Ahmed Ibrahim" userId="3faa38fdc7a556ce" providerId="LiveId" clId="{C5CBA4AD-C87C-4B03-BE33-0CC95124195F}" dt="2023-08-21T04:26:03.149" v="24"/>
        <pc:sldMkLst>
          <pc:docMk/>
          <pc:sldMk cId="4230707390" sldId="280"/>
        </pc:sldMkLst>
      </pc:sldChg>
      <pc:sldChg chg="modSp mod modTransition modAnim">
        <pc:chgData name="Osama Ahmed Ibrahim" userId="3faa38fdc7a556ce" providerId="LiveId" clId="{C5CBA4AD-C87C-4B03-BE33-0CC95124195F}" dt="2023-08-21T04:26:03.149" v="24"/>
        <pc:sldMkLst>
          <pc:docMk/>
          <pc:sldMk cId="282178330" sldId="281"/>
        </pc:sldMkLst>
        <pc:spChg chg="mod">
          <ac:chgData name="Osama Ahmed Ibrahim" userId="3faa38fdc7a556ce" providerId="LiveId" clId="{C5CBA4AD-C87C-4B03-BE33-0CC95124195F}" dt="2023-08-15T17:42:56.332" v="23"/>
          <ac:spMkLst>
            <pc:docMk/>
            <pc:sldMk cId="282178330" sldId="281"/>
            <ac:spMk id="3" creationId="{DA5AE71D-0B58-7334-6D47-748B362AB758}"/>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4841A3-BF3C-474C-8A50-8D505EC747F5}" type="doc">
      <dgm:prSet loTypeId="urn:microsoft.com/office/officeart/2005/8/layout/venn1" loCatId="relationship" qsTypeId="urn:microsoft.com/office/officeart/2005/8/quickstyle/3d1" qsCatId="3D" csTypeId="urn:microsoft.com/office/officeart/2005/8/colors/accent1_2" csCatId="accent1" phldr="1"/>
      <dgm:spPr/>
      <dgm:t>
        <a:bodyPr/>
        <a:lstStyle/>
        <a:p>
          <a:endParaRPr lang="en-US"/>
        </a:p>
      </dgm:t>
    </dgm:pt>
    <dgm:pt modelId="{C73B771B-33EE-4497-800D-7FCCE86D6D76}">
      <dgm:prSet/>
      <dgm:spPr/>
      <dgm:t>
        <a:bodyPr/>
        <a:lstStyle/>
        <a:p>
          <a:r>
            <a:rPr lang="en-US" dirty="0">
              <a:latin typeface="Arial Black" panose="020B0A04020102020204" pitchFamily="34" charset="0"/>
            </a:rPr>
            <a:t>ARKA JYOTI BISWAS</a:t>
          </a:r>
        </a:p>
        <a:p>
          <a:r>
            <a:rPr lang="en-US" dirty="0">
              <a:latin typeface="Arial Black" panose="020B0A04020102020204" pitchFamily="34" charset="0"/>
            </a:rPr>
            <a:t>ROLL: 202316082</a:t>
          </a:r>
        </a:p>
      </dgm:t>
    </dgm:pt>
    <dgm:pt modelId="{BE0EC63C-3346-4950-96D1-1A6C4E9C5228}" type="parTrans" cxnId="{EA53740D-37DB-4DDD-9A9C-BD07727C233E}">
      <dgm:prSet/>
      <dgm:spPr/>
      <dgm:t>
        <a:bodyPr/>
        <a:lstStyle/>
        <a:p>
          <a:endParaRPr lang="en-US"/>
        </a:p>
      </dgm:t>
    </dgm:pt>
    <dgm:pt modelId="{D96BC225-AB9A-404D-BF50-7DCD692ACCA4}" type="sibTrans" cxnId="{EA53740D-37DB-4DDD-9A9C-BD07727C233E}">
      <dgm:prSet/>
      <dgm:spPr/>
      <dgm:t>
        <a:bodyPr/>
        <a:lstStyle/>
        <a:p>
          <a:endParaRPr lang="en-US"/>
        </a:p>
      </dgm:t>
    </dgm:pt>
    <dgm:pt modelId="{E3EE6E45-0866-4CDA-B8A9-17550F7AEA3A}" type="pres">
      <dgm:prSet presAssocID="{364841A3-BF3C-474C-8A50-8D505EC747F5}" presName="compositeShape" presStyleCnt="0">
        <dgm:presLayoutVars>
          <dgm:chMax val="7"/>
          <dgm:dir/>
          <dgm:resizeHandles val="exact"/>
        </dgm:presLayoutVars>
      </dgm:prSet>
      <dgm:spPr/>
    </dgm:pt>
    <dgm:pt modelId="{779C351A-94EB-435C-94FC-3113C3A39197}" type="pres">
      <dgm:prSet presAssocID="{C73B771B-33EE-4497-800D-7FCCE86D6D76}" presName="circ1TxSh" presStyleLbl="vennNode1" presStyleIdx="0" presStyleCnt="1"/>
      <dgm:spPr/>
    </dgm:pt>
  </dgm:ptLst>
  <dgm:cxnLst>
    <dgm:cxn modelId="{EA53740D-37DB-4DDD-9A9C-BD07727C233E}" srcId="{364841A3-BF3C-474C-8A50-8D505EC747F5}" destId="{C73B771B-33EE-4497-800D-7FCCE86D6D76}" srcOrd="0" destOrd="0" parTransId="{BE0EC63C-3346-4950-96D1-1A6C4E9C5228}" sibTransId="{D96BC225-AB9A-404D-BF50-7DCD692ACCA4}"/>
    <dgm:cxn modelId="{32840FA0-4334-4ED8-95D0-652DA2834F2D}" type="presOf" srcId="{C73B771B-33EE-4497-800D-7FCCE86D6D76}" destId="{779C351A-94EB-435C-94FC-3113C3A39197}" srcOrd="0" destOrd="0" presId="urn:microsoft.com/office/officeart/2005/8/layout/venn1"/>
    <dgm:cxn modelId="{3876B3B1-DFDE-4AFD-AD74-934320330CC6}" type="presOf" srcId="{364841A3-BF3C-474C-8A50-8D505EC747F5}" destId="{E3EE6E45-0866-4CDA-B8A9-17550F7AEA3A}" srcOrd="0" destOrd="0" presId="urn:microsoft.com/office/officeart/2005/8/layout/venn1"/>
    <dgm:cxn modelId="{82607B9C-E4AA-41FF-8C31-188B75BE7952}" type="presParOf" srcId="{E3EE6E45-0866-4CDA-B8A9-17550F7AEA3A}" destId="{779C351A-94EB-435C-94FC-3113C3A39197}" srcOrd="0"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D629C8B-6557-4805-8998-0858D38C07FF}"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n-US"/>
        </a:p>
      </dgm:t>
    </dgm:pt>
    <dgm:pt modelId="{2F3F3A29-1D36-4B28-AA85-93C47BB31E5C}">
      <dgm:prSet/>
      <dgm:spPr/>
      <dgm:t>
        <a:bodyPr/>
        <a:lstStyle/>
        <a:p>
          <a:r>
            <a:rPr lang="en-US" b="0" i="0" dirty="0">
              <a:latin typeface="Arial Black" panose="020B0A04020102020204" pitchFamily="34" charset="0"/>
            </a:rPr>
            <a:t>Incapable to clean stair</a:t>
          </a:r>
          <a:endParaRPr lang="en-US" dirty="0">
            <a:latin typeface="Arial Black" panose="020B0A04020102020204" pitchFamily="34" charset="0"/>
          </a:endParaRPr>
        </a:p>
      </dgm:t>
    </dgm:pt>
    <dgm:pt modelId="{472B9827-1392-44E7-A5A1-1DE7AD4F4C8B}" type="parTrans" cxnId="{71A0C587-6306-4111-8FB9-9E7018F48B8B}">
      <dgm:prSet/>
      <dgm:spPr/>
      <dgm:t>
        <a:bodyPr/>
        <a:lstStyle/>
        <a:p>
          <a:endParaRPr lang="en-US"/>
        </a:p>
      </dgm:t>
    </dgm:pt>
    <dgm:pt modelId="{157C8F50-7866-4EBD-A7CA-AD2E34114904}" type="sibTrans" cxnId="{71A0C587-6306-4111-8FB9-9E7018F48B8B}">
      <dgm:prSet/>
      <dgm:spPr/>
      <dgm:t>
        <a:bodyPr/>
        <a:lstStyle/>
        <a:p>
          <a:endParaRPr lang="en-US"/>
        </a:p>
      </dgm:t>
    </dgm:pt>
    <dgm:pt modelId="{EDEB1292-8142-48A5-A3C8-77F832E900D0}" type="pres">
      <dgm:prSet presAssocID="{0D629C8B-6557-4805-8998-0858D38C07FF}" presName="Name0" presStyleCnt="0">
        <dgm:presLayoutVars>
          <dgm:chMax val="7"/>
          <dgm:dir/>
          <dgm:animLvl val="lvl"/>
          <dgm:resizeHandles val="exact"/>
        </dgm:presLayoutVars>
      </dgm:prSet>
      <dgm:spPr/>
    </dgm:pt>
    <dgm:pt modelId="{8B72AD10-E047-47B9-8E97-3CB0C212E868}" type="pres">
      <dgm:prSet presAssocID="{2F3F3A29-1D36-4B28-AA85-93C47BB31E5C}" presName="circle1" presStyleLbl="node1" presStyleIdx="0" presStyleCnt="1"/>
      <dgm:spPr/>
    </dgm:pt>
    <dgm:pt modelId="{C00F76A4-F8E2-4141-978D-8DD09C374673}" type="pres">
      <dgm:prSet presAssocID="{2F3F3A29-1D36-4B28-AA85-93C47BB31E5C}" presName="space" presStyleCnt="0"/>
      <dgm:spPr/>
    </dgm:pt>
    <dgm:pt modelId="{0D3CFF6C-3766-45AE-9A1C-62831DF8E38B}" type="pres">
      <dgm:prSet presAssocID="{2F3F3A29-1D36-4B28-AA85-93C47BB31E5C}" presName="rect1" presStyleLbl="alignAcc1" presStyleIdx="0" presStyleCnt="1"/>
      <dgm:spPr/>
    </dgm:pt>
    <dgm:pt modelId="{1B36D8AD-C363-4479-A248-B6E17BCC8F1D}" type="pres">
      <dgm:prSet presAssocID="{2F3F3A29-1D36-4B28-AA85-93C47BB31E5C}" presName="rect1ParTxNoCh" presStyleLbl="alignAcc1" presStyleIdx="0" presStyleCnt="1">
        <dgm:presLayoutVars>
          <dgm:chMax val="1"/>
          <dgm:bulletEnabled val="1"/>
        </dgm:presLayoutVars>
      </dgm:prSet>
      <dgm:spPr/>
    </dgm:pt>
  </dgm:ptLst>
  <dgm:cxnLst>
    <dgm:cxn modelId="{FF2C7084-17FF-49A9-B7E0-6FBAF824F4F7}" type="presOf" srcId="{2F3F3A29-1D36-4B28-AA85-93C47BB31E5C}" destId="{0D3CFF6C-3766-45AE-9A1C-62831DF8E38B}" srcOrd="0" destOrd="0" presId="urn:microsoft.com/office/officeart/2005/8/layout/target3"/>
    <dgm:cxn modelId="{71A0C587-6306-4111-8FB9-9E7018F48B8B}" srcId="{0D629C8B-6557-4805-8998-0858D38C07FF}" destId="{2F3F3A29-1D36-4B28-AA85-93C47BB31E5C}" srcOrd="0" destOrd="0" parTransId="{472B9827-1392-44E7-A5A1-1DE7AD4F4C8B}" sibTransId="{157C8F50-7866-4EBD-A7CA-AD2E34114904}"/>
    <dgm:cxn modelId="{9641A8A0-C8DC-485E-A9E0-4131CBD9C55F}" type="presOf" srcId="{2F3F3A29-1D36-4B28-AA85-93C47BB31E5C}" destId="{1B36D8AD-C363-4479-A248-B6E17BCC8F1D}" srcOrd="1" destOrd="0" presId="urn:microsoft.com/office/officeart/2005/8/layout/target3"/>
    <dgm:cxn modelId="{D6B890EA-C1C2-46C8-A670-782F86F6B183}" type="presOf" srcId="{0D629C8B-6557-4805-8998-0858D38C07FF}" destId="{EDEB1292-8142-48A5-A3C8-77F832E900D0}" srcOrd="0" destOrd="0" presId="urn:microsoft.com/office/officeart/2005/8/layout/target3"/>
    <dgm:cxn modelId="{EB665A1C-B24F-4CDC-B212-375AB5426640}" type="presParOf" srcId="{EDEB1292-8142-48A5-A3C8-77F832E900D0}" destId="{8B72AD10-E047-47B9-8E97-3CB0C212E868}" srcOrd="0" destOrd="0" presId="urn:microsoft.com/office/officeart/2005/8/layout/target3"/>
    <dgm:cxn modelId="{96F9E623-AAE2-46CB-BF54-909545A93465}" type="presParOf" srcId="{EDEB1292-8142-48A5-A3C8-77F832E900D0}" destId="{C00F76A4-F8E2-4141-978D-8DD09C374673}" srcOrd="1" destOrd="0" presId="urn:microsoft.com/office/officeart/2005/8/layout/target3"/>
    <dgm:cxn modelId="{6B2B442B-35BB-45E9-ACD3-BFA2EA5D9761}" type="presParOf" srcId="{EDEB1292-8142-48A5-A3C8-77F832E900D0}" destId="{0D3CFF6C-3766-45AE-9A1C-62831DF8E38B}" srcOrd="2" destOrd="0" presId="urn:microsoft.com/office/officeart/2005/8/layout/target3"/>
    <dgm:cxn modelId="{6F62BF0D-4293-461A-941B-A2B915AE13BE}" type="presParOf" srcId="{EDEB1292-8142-48A5-A3C8-77F832E900D0}" destId="{1B36D8AD-C363-4479-A248-B6E17BCC8F1D}" srcOrd="3"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D629C8B-6557-4805-8998-0858D38C07FF}"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n-US"/>
        </a:p>
      </dgm:t>
    </dgm:pt>
    <dgm:pt modelId="{9141AB61-E661-405C-8DC8-A26DD0225FF6}">
      <dgm:prSet/>
      <dgm:spPr/>
      <dgm:t>
        <a:bodyPr/>
        <a:lstStyle/>
        <a:p>
          <a:r>
            <a:rPr lang="en-US" b="1" i="0" dirty="0">
              <a:latin typeface="Arial Black" panose="020B0A04020102020204" pitchFamily="34" charset="0"/>
            </a:rPr>
            <a:t>Vacuum cleaner requires occasional maintenance and part replacement</a:t>
          </a:r>
        </a:p>
      </dgm:t>
    </dgm:pt>
    <dgm:pt modelId="{81ED34F2-3367-4A13-9B3D-CC6E6BB8EB83}" type="parTrans" cxnId="{F89F013A-DA64-4194-8075-3334D7FB9E79}">
      <dgm:prSet/>
      <dgm:spPr/>
      <dgm:t>
        <a:bodyPr/>
        <a:lstStyle/>
        <a:p>
          <a:endParaRPr lang="en-US"/>
        </a:p>
      </dgm:t>
    </dgm:pt>
    <dgm:pt modelId="{439FF542-9CE0-4180-B70A-8AB6A98127EA}" type="sibTrans" cxnId="{F89F013A-DA64-4194-8075-3334D7FB9E79}">
      <dgm:prSet/>
      <dgm:spPr/>
      <dgm:t>
        <a:bodyPr/>
        <a:lstStyle/>
        <a:p>
          <a:endParaRPr lang="en-US"/>
        </a:p>
      </dgm:t>
    </dgm:pt>
    <dgm:pt modelId="{EDEB1292-8142-48A5-A3C8-77F832E900D0}" type="pres">
      <dgm:prSet presAssocID="{0D629C8B-6557-4805-8998-0858D38C07FF}" presName="Name0" presStyleCnt="0">
        <dgm:presLayoutVars>
          <dgm:chMax val="7"/>
          <dgm:dir/>
          <dgm:animLvl val="lvl"/>
          <dgm:resizeHandles val="exact"/>
        </dgm:presLayoutVars>
      </dgm:prSet>
      <dgm:spPr/>
    </dgm:pt>
    <dgm:pt modelId="{E22874EB-F19D-4B50-8C44-1AAD8D5EBDC0}" type="pres">
      <dgm:prSet presAssocID="{9141AB61-E661-405C-8DC8-A26DD0225FF6}" presName="circle1" presStyleLbl="node1" presStyleIdx="0" presStyleCnt="1"/>
      <dgm:spPr/>
    </dgm:pt>
    <dgm:pt modelId="{31AF8093-96DA-4785-BC98-01C3E84AF98E}" type="pres">
      <dgm:prSet presAssocID="{9141AB61-E661-405C-8DC8-A26DD0225FF6}" presName="space" presStyleCnt="0"/>
      <dgm:spPr/>
    </dgm:pt>
    <dgm:pt modelId="{541E3FFE-4A51-421D-A126-8BEEECDF6C6D}" type="pres">
      <dgm:prSet presAssocID="{9141AB61-E661-405C-8DC8-A26DD0225FF6}" presName="rect1" presStyleLbl="alignAcc1" presStyleIdx="0" presStyleCnt="1"/>
      <dgm:spPr/>
    </dgm:pt>
    <dgm:pt modelId="{738E3FF4-FA18-4D8D-9952-71DEF24EFCD3}" type="pres">
      <dgm:prSet presAssocID="{9141AB61-E661-405C-8DC8-A26DD0225FF6}" presName="rect1ParTxNoCh" presStyleLbl="alignAcc1" presStyleIdx="0" presStyleCnt="1">
        <dgm:presLayoutVars>
          <dgm:chMax val="1"/>
          <dgm:bulletEnabled val="1"/>
        </dgm:presLayoutVars>
      </dgm:prSet>
      <dgm:spPr/>
    </dgm:pt>
  </dgm:ptLst>
  <dgm:cxnLst>
    <dgm:cxn modelId="{F89F013A-DA64-4194-8075-3334D7FB9E79}" srcId="{0D629C8B-6557-4805-8998-0858D38C07FF}" destId="{9141AB61-E661-405C-8DC8-A26DD0225FF6}" srcOrd="0" destOrd="0" parTransId="{81ED34F2-3367-4A13-9B3D-CC6E6BB8EB83}" sibTransId="{439FF542-9CE0-4180-B70A-8AB6A98127EA}"/>
    <dgm:cxn modelId="{60868397-6A62-4F6B-A67F-E70FB10ADBF2}" type="presOf" srcId="{9141AB61-E661-405C-8DC8-A26DD0225FF6}" destId="{738E3FF4-FA18-4D8D-9952-71DEF24EFCD3}" srcOrd="1" destOrd="0" presId="urn:microsoft.com/office/officeart/2005/8/layout/target3"/>
    <dgm:cxn modelId="{FBD368B8-CAC8-4651-B492-450ACF61B99F}" type="presOf" srcId="{9141AB61-E661-405C-8DC8-A26DD0225FF6}" destId="{541E3FFE-4A51-421D-A126-8BEEECDF6C6D}" srcOrd="0" destOrd="0" presId="urn:microsoft.com/office/officeart/2005/8/layout/target3"/>
    <dgm:cxn modelId="{D6B890EA-C1C2-46C8-A670-782F86F6B183}" type="presOf" srcId="{0D629C8B-6557-4805-8998-0858D38C07FF}" destId="{EDEB1292-8142-48A5-A3C8-77F832E900D0}" srcOrd="0" destOrd="0" presId="urn:microsoft.com/office/officeart/2005/8/layout/target3"/>
    <dgm:cxn modelId="{E069252E-4AF9-4E3A-8626-976ECD1DF412}" type="presParOf" srcId="{EDEB1292-8142-48A5-A3C8-77F832E900D0}" destId="{E22874EB-F19D-4B50-8C44-1AAD8D5EBDC0}" srcOrd="0" destOrd="0" presId="urn:microsoft.com/office/officeart/2005/8/layout/target3"/>
    <dgm:cxn modelId="{4EBF1B2B-E02B-4B78-BBB9-C809EABC2E21}" type="presParOf" srcId="{EDEB1292-8142-48A5-A3C8-77F832E900D0}" destId="{31AF8093-96DA-4785-BC98-01C3E84AF98E}" srcOrd="1" destOrd="0" presId="urn:microsoft.com/office/officeart/2005/8/layout/target3"/>
    <dgm:cxn modelId="{78EE27AD-B87F-4FBB-8CB2-634C4162C33E}" type="presParOf" srcId="{EDEB1292-8142-48A5-A3C8-77F832E900D0}" destId="{541E3FFE-4A51-421D-A126-8BEEECDF6C6D}" srcOrd="2" destOrd="0" presId="urn:microsoft.com/office/officeart/2005/8/layout/target3"/>
    <dgm:cxn modelId="{A805CA4A-AC63-478E-AB27-274824DE52D6}" type="presParOf" srcId="{EDEB1292-8142-48A5-A3C8-77F832E900D0}" destId="{738E3FF4-FA18-4D8D-9952-71DEF24EFCD3}" srcOrd="3" destOrd="0" presId="urn:microsoft.com/office/officeart/2005/8/layout/targe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D629C8B-6557-4805-8998-0858D38C07FF}"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n-US"/>
        </a:p>
      </dgm:t>
    </dgm:pt>
    <dgm:pt modelId="{2F3F3A29-1D36-4B28-AA85-93C47BB31E5C}">
      <dgm:prSet/>
      <dgm:spPr/>
      <dgm:t>
        <a:bodyPr/>
        <a:lstStyle/>
        <a:p>
          <a:r>
            <a:rPr lang="en-US" b="1" i="0" dirty="0">
              <a:latin typeface="Arial Black" panose="020B0A04020102020204" pitchFamily="34" charset="0"/>
            </a:rPr>
            <a:t>Vacuum cleaner can be noisy</a:t>
          </a:r>
          <a:endParaRPr lang="en-US" dirty="0">
            <a:latin typeface="Arial Black" panose="020B0A04020102020204" pitchFamily="34" charset="0"/>
          </a:endParaRPr>
        </a:p>
      </dgm:t>
    </dgm:pt>
    <dgm:pt modelId="{157C8F50-7866-4EBD-A7CA-AD2E34114904}" type="sibTrans" cxnId="{71A0C587-6306-4111-8FB9-9E7018F48B8B}">
      <dgm:prSet/>
      <dgm:spPr/>
      <dgm:t>
        <a:bodyPr/>
        <a:lstStyle/>
        <a:p>
          <a:endParaRPr lang="en-US"/>
        </a:p>
      </dgm:t>
    </dgm:pt>
    <dgm:pt modelId="{472B9827-1392-44E7-A5A1-1DE7AD4F4C8B}" type="parTrans" cxnId="{71A0C587-6306-4111-8FB9-9E7018F48B8B}">
      <dgm:prSet/>
      <dgm:spPr/>
      <dgm:t>
        <a:bodyPr/>
        <a:lstStyle/>
        <a:p>
          <a:endParaRPr lang="en-US"/>
        </a:p>
      </dgm:t>
    </dgm:pt>
    <dgm:pt modelId="{EDEB1292-8142-48A5-A3C8-77F832E900D0}" type="pres">
      <dgm:prSet presAssocID="{0D629C8B-6557-4805-8998-0858D38C07FF}" presName="Name0" presStyleCnt="0">
        <dgm:presLayoutVars>
          <dgm:chMax val="7"/>
          <dgm:dir/>
          <dgm:animLvl val="lvl"/>
          <dgm:resizeHandles val="exact"/>
        </dgm:presLayoutVars>
      </dgm:prSet>
      <dgm:spPr/>
    </dgm:pt>
    <dgm:pt modelId="{8B72AD10-E047-47B9-8E97-3CB0C212E868}" type="pres">
      <dgm:prSet presAssocID="{2F3F3A29-1D36-4B28-AA85-93C47BB31E5C}" presName="circle1" presStyleLbl="node1" presStyleIdx="0" presStyleCnt="1"/>
      <dgm:spPr/>
    </dgm:pt>
    <dgm:pt modelId="{C00F76A4-F8E2-4141-978D-8DD09C374673}" type="pres">
      <dgm:prSet presAssocID="{2F3F3A29-1D36-4B28-AA85-93C47BB31E5C}" presName="space" presStyleCnt="0"/>
      <dgm:spPr/>
    </dgm:pt>
    <dgm:pt modelId="{0D3CFF6C-3766-45AE-9A1C-62831DF8E38B}" type="pres">
      <dgm:prSet presAssocID="{2F3F3A29-1D36-4B28-AA85-93C47BB31E5C}" presName="rect1" presStyleLbl="alignAcc1" presStyleIdx="0" presStyleCnt="1" custLinFactY="100000" custLinFactNeighborX="84744" custLinFactNeighborY="140030"/>
      <dgm:spPr/>
    </dgm:pt>
    <dgm:pt modelId="{1B36D8AD-C363-4479-A248-B6E17BCC8F1D}" type="pres">
      <dgm:prSet presAssocID="{2F3F3A29-1D36-4B28-AA85-93C47BB31E5C}" presName="rect1ParTxNoCh" presStyleLbl="alignAcc1" presStyleIdx="0" presStyleCnt="1">
        <dgm:presLayoutVars>
          <dgm:chMax val="1"/>
          <dgm:bulletEnabled val="1"/>
        </dgm:presLayoutVars>
      </dgm:prSet>
      <dgm:spPr/>
    </dgm:pt>
  </dgm:ptLst>
  <dgm:cxnLst>
    <dgm:cxn modelId="{FF2C7084-17FF-49A9-B7E0-6FBAF824F4F7}" type="presOf" srcId="{2F3F3A29-1D36-4B28-AA85-93C47BB31E5C}" destId="{0D3CFF6C-3766-45AE-9A1C-62831DF8E38B}" srcOrd="0" destOrd="0" presId="urn:microsoft.com/office/officeart/2005/8/layout/target3"/>
    <dgm:cxn modelId="{71A0C587-6306-4111-8FB9-9E7018F48B8B}" srcId="{0D629C8B-6557-4805-8998-0858D38C07FF}" destId="{2F3F3A29-1D36-4B28-AA85-93C47BB31E5C}" srcOrd="0" destOrd="0" parTransId="{472B9827-1392-44E7-A5A1-1DE7AD4F4C8B}" sibTransId="{157C8F50-7866-4EBD-A7CA-AD2E34114904}"/>
    <dgm:cxn modelId="{9641A8A0-C8DC-485E-A9E0-4131CBD9C55F}" type="presOf" srcId="{2F3F3A29-1D36-4B28-AA85-93C47BB31E5C}" destId="{1B36D8AD-C363-4479-A248-B6E17BCC8F1D}" srcOrd="1" destOrd="0" presId="urn:microsoft.com/office/officeart/2005/8/layout/target3"/>
    <dgm:cxn modelId="{D6B890EA-C1C2-46C8-A670-782F86F6B183}" type="presOf" srcId="{0D629C8B-6557-4805-8998-0858D38C07FF}" destId="{EDEB1292-8142-48A5-A3C8-77F832E900D0}" srcOrd="0" destOrd="0" presId="urn:microsoft.com/office/officeart/2005/8/layout/target3"/>
    <dgm:cxn modelId="{EB665A1C-B24F-4CDC-B212-375AB5426640}" type="presParOf" srcId="{EDEB1292-8142-48A5-A3C8-77F832E900D0}" destId="{8B72AD10-E047-47B9-8E97-3CB0C212E868}" srcOrd="0" destOrd="0" presId="urn:microsoft.com/office/officeart/2005/8/layout/target3"/>
    <dgm:cxn modelId="{96F9E623-AAE2-46CB-BF54-909545A93465}" type="presParOf" srcId="{EDEB1292-8142-48A5-A3C8-77F832E900D0}" destId="{C00F76A4-F8E2-4141-978D-8DD09C374673}" srcOrd="1" destOrd="0" presId="urn:microsoft.com/office/officeart/2005/8/layout/target3"/>
    <dgm:cxn modelId="{6B2B442B-35BB-45E9-ACD3-BFA2EA5D9761}" type="presParOf" srcId="{EDEB1292-8142-48A5-A3C8-77F832E900D0}" destId="{0D3CFF6C-3766-45AE-9A1C-62831DF8E38B}" srcOrd="2" destOrd="0" presId="urn:microsoft.com/office/officeart/2005/8/layout/target3"/>
    <dgm:cxn modelId="{6F62BF0D-4293-461A-941B-A2B915AE13BE}" type="presParOf" srcId="{EDEB1292-8142-48A5-A3C8-77F832E900D0}" destId="{1B36D8AD-C363-4479-A248-B6E17BCC8F1D}" srcOrd="3" destOrd="0" presId="urn:microsoft.com/office/officeart/2005/8/layout/target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D629C8B-6557-4805-8998-0858D38C07FF}"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n-US"/>
        </a:p>
      </dgm:t>
    </dgm:pt>
    <dgm:pt modelId="{2F3F3A29-1D36-4B28-AA85-93C47BB31E5C}">
      <dgm:prSet/>
      <dgm:spPr/>
      <dgm:t>
        <a:bodyPr/>
        <a:lstStyle/>
        <a:p>
          <a:r>
            <a:rPr lang="en-US" b="1" i="0" dirty="0">
              <a:latin typeface="Arial Black" panose="020B0A04020102020204" pitchFamily="34" charset="0"/>
            </a:rPr>
            <a:t>Difficulty with Buying Spare Parts</a:t>
          </a:r>
          <a:endParaRPr lang="en-US" dirty="0">
            <a:latin typeface="Arial Black" panose="020B0A04020102020204" pitchFamily="34" charset="0"/>
          </a:endParaRPr>
        </a:p>
      </dgm:t>
    </dgm:pt>
    <dgm:pt modelId="{472B9827-1392-44E7-A5A1-1DE7AD4F4C8B}" type="parTrans" cxnId="{71A0C587-6306-4111-8FB9-9E7018F48B8B}">
      <dgm:prSet/>
      <dgm:spPr/>
      <dgm:t>
        <a:bodyPr/>
        <a:lstStyle/>
        <a:p>
          <a:endParaRPr lang="en-US"/>
        </a:p>
      </dgm:t>
    </dgm:pt>
    <dgm:pt modelId="{157C8F50-7866-4EBD-A7CA-AD2E34114904}" type="sibTrans" cxnId="{71A0C587-6306-4111-8FB9-9E7018F48B8B}">
      <dgm:prSet/>
      <dgm:spPr/>
      <dgm:t>
        <a:bodyPr/>
        <a:lstStyle/>
        <a:p>
          <a:endParaRPr lang="en-US"/>
        </a:p>
      </dgm:t>
    </dgm:pt>
    <dgm:pt modelId="{EDEB1292-8142-48A5-A3C8-77F832E900D0}" type="pres">
      <dgm:prSet presAssocID="{0D629C8B-6557-4805-8998-0858D38C07FF}" presName="Name0" presStyleCnt="0">
        <dgm:presLayoutVars>
          <dgm:chMax val="7"/>
          <dgm:dir/>
          <dgm:animLvl val="lvl"/>
          <dgm:resizeHandles val="exact"/>
        </dgm:presLayoutVars>
      </dgm:prSet>
      <dgm:spPr/>
    </dgm:pt>
    <dgm:pt modelId="{8B72AD10-E047-47B9-8E97-3CB0C212E868}" type="pres">
      <dgm:prSet presAssocID="{2F3F3A29-1D36-4B28-AA85-93C47BB31E5C}" presName="circle1" presStyleLbl="node1" presStyleIdx="0" presStyleCnt="1"/>
      <dgm:spPr/>
    </dgm:pt>
    <dgm:pt modelId="{C00F76A4-F8E2-4141-978D-8DD09C374673}" type="pres">
      <dgm:prSet presAssocID="{2F3F3A29-1D36-4B28-AA85-93C47BB31E5C}" presName="space" presStyleCnt="0"/>
      <dgm:spPr/>
    </dgm:pt>
    <dgm:pt modelId="{0D3CFF6C-3766-45AE-9A1C-62831DF8E38B}" type="pres">
      <dgm:prSet presAssocID="{2F3F3A29-1D36-4B28-AA85-93C47BB31E5C}" presName="rect1" presStyleLbl="alignAcc1" presStyleIdx="0" presStyleCnt="1" custLinFactY="40030" custLinFactNeighborX="0" custLinFactNeighborY="100000"/>
      <dgm:spPr/>
    </dgm:pt>
    <dgm:pt modelId="{1B36D8AD-C363-4479-A248-B6E17BCC8F1D}" type="pres">
      <dgm:prSet presAssocID="{2F3F3A29-1D36-4B28-AA85-93C47BB31E5C}" presName="rect1ParTxNoCh" presStyleLbl="alignAcc1" presStyleIdx="0" presStyleCnt="1">
        <dgm:presLayoutVars>
          <dgm:chMax val="1"/>
          <dgm:bulletEnabled val="1"/>
        </dgm:presLayoutVars>
      </dgm:prSet>
      <dgm:spPr/>
    </dgm:pt>
  </dgm:ptLst>
  <dgm:cxnLst>
    <dgm:cxn modelId="{FF2C7084-17FF-49A9-B7E0-6FBAF824F4F7}" type="presOf" srcId="{2F3F3A29-1D36-4B28-AA85-93C47BB31E5C}" destId="{0D3CFF6C-3766-45AE-9A1C-62831DF8E38B}" srcOrd="0" destOrd="0" presId="urn:microsoft.com/office/officeart/2005/8/layout/target3"/>
    <dgm:cxn modelId="{71A0C587-6306-4111-8FB9-9E7018F48B8B}" srcId="{0D629C8B-6557-4805-8998-0858D38C07FF}" destId="{2F3F3A29-1D36-4B28-AA85-93C47BB31E5C}" srcOrd="0" destOrd="0" parTransId="{472B9827-1392-44E7-A5A1-1DE7AD4F4C8B}" sibTransId="{157C8F50-7866-4EBD-A7CA-AD2E34114904}"/>
    <dgm:cxn modelId="{9641A8A0-C8DC-485E-A9E0-4131CBD9C55F}" type="presOf" srcId="{2F3F3A29-1D36-4B28-AA85-93C47BB31E5C}" destId="{1B36D8AD-C363-4479-A248-B6E17BCC8F1D}" srcOrd="1" destOrd="0" presId="urn:microsoft.com/office/officeart/2005/8/layout/target3"/>
    <dgm:cxn modelId="{D6B890EA-C1C2-46C8-A670-782F86F6B183}" type="presOf" srcId="{0D629C8B-6557-4805-8998-0858D38C07FF}" destId="{EDEB1292-8142-48A5-A3C8-77F832E900D0}" srcOrd="0" destOrd="0" presId="urn:microsoft.com/office/officeart/2005/8/layout/target3"/>
    <dgm:cxn modelId="{EB665A1C-B24F-4CDC-B212-375AB5426640}" type="presParOf" srcId="{EDEB1292-8142-48A5-A3C8-77F832E900D0}" destId="{8B72AD10-E047-47B9-8E97-3CB0C212E868}" srcOrd="0" destOrd="0" presId="urn:microsoft.com/office/officeart/2005/8/layout/target3"/>
    <dgm:cxn modelId="{96F9E623-AAE2-46CB-BF54-909545A93465}" type="presParOf" srcId="{EDEB1292-8142-48A5-A3C8-77F832E900D0}" destId="{C00F76A4-F8E2-4141-978D-8DD09C374673}" srcOrd="1" destOrd="0" presId="urn:microsoft.com/office/officeart/2005/8/layout/target3"/>
    <dgm:cxn modelId="{6B2B442B-35BB-45E9-ACD3-BFA2EA5D9761}" type="presParOf" srcId="{EDEB1292-8142-48A5-A3C8-77F832E900D0}" destId="{0D3CFF6C-3766-45AE-9A1C-62831DF8E38B}" srcOrd="2" destOrd="0" presId="urn:microsoft.com/office/officeart/2005/8/layout/target3"/>
    <dgm:cxn modelId="{6F62BF0D-4293-461A-941B-A2B915AE13BE}" type="presParOf" srcId="{EDEB1292-8142-48A5-A3C8-77F832E900D0}" destId="{1B36D8AD-C363-4479-A248-B6E17BCC8F1D}" srcOrd="3" destOrd="0" presId="urn:microsoft.com/office/officeart/2005/8/layout/target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D629C8B-6557-4805-8998-0858D38C07FF}"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n-US"/>
        </a:p>
      </dgm:t>
    </dgm:pt>
    <dgm:pt modelId="{EDEB1292-8142-48A5-A3C8-77F832E900D0}" type="pres">
      <dgm:prSet presAssocID="{0D629C8B-6557-4805-8998-0858D38C07FF}" presName="Name0" presStyleCnt="0">
        <dgm:presLayoutVars>
          <dgm:chMax val="7"/>
          <dgm:dir/>
          <dgm:animLvl val="lvl"/>
          <dgm:resizeHandles val="exact"/>
        </dgm:presLayoutVars>
      </dgm:prSet>
      <dgm:spPr/>
    </dgm:pt>
  </dgm:ptLst>
  <dgm:cxnLst>
    <dgm:cxn modelId="{D6B890EA-C1C2-46C8-A670-782F86F6B183}" type="presOf" srcId="{0D629C8B-6557-4805-8998-0858D38C07FF}" destId="{EDEB1292-8142-48A5-A3C8-77F832E900D0}" srcOrd="0" destOrd="0" presId="urn:microsoft.com/office/officeart/2005/8/layout/target3"/>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64841A3-BF3C-474C-8A50-8D505EC747F5}" type="doc">
      <dgm:prSet loTypeId="urn:microsoft.com/office/officeart/2005/8/layout/venn1" loCatId="relationship" qsTypeId="urn:microsoft.com/office/officeart/2005/8/quickstyle/3d1" qsCatId="3D" csTypeId="urn:microsoft.com/office/officeart/2005/8/colors/accent1_2" csCatId="accent1" phldr="1"/>
      <dgm:spPr/>
      <dgm:t>
        <a:bodyPr/>
        <a:lstStyle/>
        <a:p>
          <a:endParaRPr lang="en-US"/>
        </a:p>
      </dgm:t>
    </dgm:pt>
    <dgm:pt modelId="{C73B771B-33EE-4497-800D-7FCCE86D6D76}">
      <dgm:prSet/>
      <dgm:spPr>
        <a:solidFill>
          <a:schemeClr val="accent4">
            <a:alpha val="50000"/>
          </a:schemeClr>
        </a:solidFill>
      </dgm:spPr>
      <dgm:t>
        <a:bodyPr/>
        <a:lstStyle/>
        <a:p>
          <a:r>
            <a:rPr lang="en-US" dirty="0">
              <a:latin typeface="Arial Black" panose="020B0A04020102020204" pitchFamily="34" charset="0"/>
            </a:rPr>
            <a:t>MD.JIMAN</a:t>
          </a:r>
        </a:p>
        <a:p>
          <a:r>
            <a:rPr lang="en-US" dirty="0">
              <a:latin typeface="Arial Black" panose="020B0A04020102020204" pitchFamily="34" charset="0"/>
            </a:rPr>
            <a:t>ROLL: 202316101</a:t>
          </a:r>
        </a:p>
      </dgm:t>
    </dgm:pt>
    <dgm:pt modelId="{BE0EC63C-3346-4950-96D1-1A6C4E9C5228}" type="parTrans" cxnId="{EA53740D-37DB-4DDD-9A9C-BD07727C233E}">
      <dgm:prSet/>
      <dgm:spPr/>
      <dgm:t>
        <a:bodyPr/>
        <a:lstStyle/>
        <a:p>
          <a:endParaRPr lang="en-US"/>
        </a:p>
      </dgm:t>
    </dgm:pt>
    <dgm:pt modelId="{D96BC225-AB9A-404D-BF50-7DCD692ACCA4}" type="sibTrans" cxnId="{EA53740D-37DB-4DDD-9A9C-BD07727C233E}">
      <dgm:prSet/>
      <dgm:spPr/>
      <dgm:t>
        <a:bodyPr/>
        <a:lstStyle/>
        <a:p>
          <a:endParaRPr lang="en-US"/>
        </a:p>
      </dgm:t>
    </dgm:pt>
    <dgm:pt modelId="{E3EE6E45-0866-4CDA-B8A9-17550F7AEA3A}" type="pres">
      <dgm:prSet presAssocID="{364841A3-BF3C-474C-8A50-8D505EC747F5}" presName="compositeShape" presStyleCnt="0">
        <dgm:presLayoutVars>
          <dgm:chMax val="7"/>
          <dgm:dir/>
          <dgm:resizeHandles val="exact"/>
        </dgm:presLayoutVars>
      </dgm:prSet>
      <dgm:spPr/>
    </dgm:pt>
    <dgm:pt modelId="{779C351A-94EB-435C-94FC-3113C3A39197}" type="pres">
      <dgm:prSet presAssocID="{C73B771B-33EE-4497-800D-7FCCE86D6D76}" presName="circ1TxSh" presStyleLbl="vennNode1" presStyleIdx="0" presStyleCnt="1" custLinFactNeighborX="-7296" custLinFactNeighborY="1717"/>
      <dgm:spPr/>
    </dgm:pt>
  </dgm:ptLst>
  <dgm:cxnLst>
    <dgm:cxn modelId="{EA53740D-37DB-4DDD-9A9C-BD07727C233E}" srcId="{364841A3-BF3C-474C-8A50-8D505EC747F5}" destId="{C73B771B-33EE-4497-800D-7FCCE86D6D76}" srcOrd="0" destOrd="0" parTransId="{BE0EC63C-3346-4950-96D1-1A6C4E9C5228}" sibTransId="{D96BC225-AB9A-404D-BF50-7DCD692ACCA4}"/>
    <dgm:cxn modelId="{32840FA0-4334-4ED8-95D0-652DA2834F2D}" type="presOf" srcId="{C73B771B-33EE-4497-800D-7FCCE86D6D76}" destId="{779C351A-94EB-435C-94FC-3113C3A39197}" srcOrd="0" destOrd="0" presId="urn:microsoft.com/office/officeart/2005/8/layout/venn1"/>
    <dgm:cxn modelId="{3876B3B1-DFDE-4AFD-AD74-934320330CC6}" type="presOf" srcId="{364841A3-BF3C-474C-8A50-8D505EC747F5}" destId="{E3EE6E45-0866-4CDA-B8A9-17550F7AEA3A}" srcOrd="0" destOrd="0" presId="urn:microsoft.com/office/officeart/2005/8/layout/venn1"/>
    <dgm:cxn modelId="{82607B9C-E4AA-41FF-8C31-188B75BE7952}" type="presParOf" srcId="{E3EE6E45-0866-4CDA-B8A9-17550F7AEA3A}" destId="{779C351A-94EB-435C-94FC-3113C3A39197}" srcOrd="0" destOrd="0" presId="urn:microsoft.com/office/officeart/2005/8/layout/ven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64841A3-BF3C-474C-8A50-8D505EC747F5}" type="doc">
      <dgm:prSet loTypeId="urn:microsoft.com/office/officeart/2005/8/layout/venn1" loCatId="relationship" qsTypeId="urn:microsoft.com/office/officeart/2005/8/quickstyle/3d1" qsCatId="3D" csTypeId="urn:microsoft.com/office/officeart/2005/8/colors/accent1_2" csCatId="accent1" phldr="1"/>
      <dgm:spPr/>
      <dgm:t>
        <a:bodyPr/>
        <a:lstStyle/>
        <a:p>
          <a:endParaRPr lang="en-US"/>
        </a:p>
      </dgm:t>
    </dgm:pt>
    <dgm:pt modelId="{C73B771B-33EE-4497-800D-7FCCE86D6D76}">
      <dgm:prSet/>
      <dgm:spPr>
        <a:solidFill>
          <a:schemeClr val="accent3">
            <a:lumMod val="50000"/>
            <a:alpha val="50000"/>
          </a:schemeClr>
        </a:solidFill>
      </dgm:spPr>
      <dgm:t>
        <a:bodyPr/>
        <a:lstStyle/>
        <a:p>
          <a:r>
            <a:rPr lang="en-US" dirty="0">
              <a:latin typeface="Arial Black" panose="020B0A04020102020204" pitchFamily="34" charset="0"/>
            </a:rPr>
            <a:t>OSAMA AHMED IBRAHIM</a:t>
          </a:r>
        </a:p>
        <a:p>
          <a:r>
            <a:rPr lang="en-US" dirty="0">
              <a:latin typeface="Arial Black" panose="020B0A04020102020204" pitchFamily="34" charset="0"/>
            </a:rPr>
            <a:t>ROLL: 202316126</a:t>
          </a:r>
        </a:p>
      </dgm:t>
    </dgm:pt>
    <dgm:pt modelId="{BE0EC63C-3346-4950-96D1-1A6C4E9C5228}" type="parTrans" cxnId="{EA53740D-37DB-4DDD-9A9C-BD07727C233E}">
      <dgm:prSet/>
      <dgm:spPr/>
      <dgm:t>
        <a:bodyPr/>
        <a:lstStyle/>
        <a:p>
          <a:endParaRPr lang="en-US"/>
        </a:p>
      </dgm:t>
    </dgm:pt>
    <dgm:pt modelId="{D96BC225-AB9A-404D-BF50-7DCD692ACCA4}" type="sibTrans" cxnId="{EA53740D-37DB-4DDD-9A9C-BD07727C233E}">
      <dgm:prSet/>
      <dgm:spPr/>
      <dgm:t>
        <a:bodyPr/>
        <a:lstStyle/>
        <a:p>
          <a:endParaRPr lang="en-US"/>
        </a:p>
      </dgm:t>
    </dgm:pt>
    <dgm:pt modelId="{E3EE6E45-0866-4CDA-B8A9-17550F7AEA3A}" type="pres">
      <dgm:prSet presAssocID="{364841A3-BF3C-474C-8A50-8D505EC747F5}" presName="compositeShape" presStyleCnt="0">
        <dgm:presLayoutVars>
          <dgm:chMax val="7"/>
          <dgm:dir/>
          <dgm:resizeHandles val="exact"/>
        </dgm:presLayoutVars>
      </dgm:prSet>
      <dgm:spPr/>
    </dgm:pt>
    <dgm:pt modelId="{779C351A-94EB-435C-94FC-3113C3A39197}" type="pres">
      <dgm:prSet presAssocID="{C73B771B-33EE-4497-800D-7FCCE86D6D76}" presName="circ1TxSh" presStyleLbl="vennNode1" presStyleIdx="0" presStyleCnt="1" custLinFactNeighborX="-7862" custLinFactNeighborY="858"/>
      <dgm:spPr/>
    </dgm:pt>
  </dgm:ptLst>
  <dgm:cxnLst>
    <dgm:cxn modelId="{EA53740D-37DB-4DDD-9A9C-BD07727C233E}" srcId="{364841A3-BF3C-474C-8A50-8D505EC747F5}" destId="{C73B771B-33EE-4497-800D-7FCCE86D6D76}" srcOrd="0" destOrd="0" parTransId="{BE0EC63C-3346-4950-96D1-1A6C4E9C5228}" sibTransId="{D96BC225-AB9A-404D-BF50-7DCD692ACCA4}"/>
    <dgm:cxn modelId="{32840FA0-4334-4ED8-95D0-652DA2834F2D}" type="presOf" srcId="{C73B771B-33EE-4497-800D-7FCCE86D6D76}" destId="{779C351A-94EB-435C-94FC-3113C3A39197}" srcOrd="0" destOrd="0" presId="urn:microsoft.com/office/officeart/2005/8/layout/venn1"/>
    <dgm:cxn modelId="{3876B3B1-DFDE-4AFD-AD74-934320330CC6}" type="presOf" srcId="{364841A3-BF3C-474C-8A50-8D505EC747F5}" destId="{E3EE6E45-0866-4CDA-B8A9-17550F7AEA3A}" srcOrd="0" destOrd="0" presId="urn:microsoft.com/office/officeart/2005/8/layout/venn1"/>
    <dgm:cxn modelId="{82607B9C-E4AA-41FF-8C31-188B75BE7952}" type="presParOf" srcId="{E3EE6E45-0866-4CDA-B8A9-17550F7AEA3A}" destId="{779C351A-94EB-435C-94FC-3113C3A39197}" srcOrd="0" destOrd="0" presId="urn:microsoft.com/office/officeart/2005/8/layout/ven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64841A3-BF3C-474C-8A50-8D505EC747F5}" type="doc">
      <dgm:prSet loTypeId="urn:microsoft.com/office/officeart/2005/8/layout/venn1" loCatId="relationship" qsTypeId="urn:microsoft.com/office/officeart/2005/8/quickstyle/3d1" qsCatId="3D" csTypeId="urn:microsoft.com/office/officeart/2005/8/colors/accent1_2" csCatId="accent1" phldr="1"/>
      <dgm:spPr/>
      <dgm:t>
        <a:bodyPr/>
        <a:lstStyle/>
        <a:p>
          <a:endParaRPr lang="en-US"/>
        </a:p>
      </dgm:t>
    </dgm:pt>
    <dgm:pt modelId="{C73B771B-33EE-4497-800D-7FCCE86D6D76}">
      <dgm:prSet/>
      <dgm:spPr>
        <a:solidFill>
          <a:schemeClr val="accent3">
            <a:lumMod val="60000"/>
            <a:lumOff val="40000"/>
            <a:alpha val="50000"/>
          </a:schemeClr>
        </a:solidFill>
      </dgm:spPr>
      <dgm:t>
        <a:bodyPr/>
        <a:lstStyle/>
        <a:p>
          <a:r>
            <a:rPr lang="en-US" dirty="0">
              <a:latin typeface="Arial Black" panose="020B0A04020102020204" pitchFamily="34" charset="0"/>
            </a:rPr>
            <a:t>SAMIOUL AHSAN SAZID</a:t>
          </a:r>
        </a:p>
        <a:p>
          <a:r>
            <a:rPr lang="en-US" dirty="0">
              <a:latin typeface="Arial Black" panose="020B0A04020102020204" pitchFamily="34" charset="0"/>
            </a:rPr>
            <a:t>ROLL: 202316124</a:t>
          </a:r>
        </a:p>
      </dgm:t>
    </dgm:pt>
    <dgm:pt modelId="{BE0EC63C-3346-4950-96D1-1A6C4E9C5228}" type="parTrans" cxnId="{EA53740D-37DB-4DDD-9A9C-BD07727C233E}">
      <dgm:prSet/>
      <dgm:spPr/>
      <dgm:t>
        <a:bodyPr/>
        <a:lstStyle/>
        <a:p>
          <a:endParaRPr lang="en-US"/>
        </a:p>
      </dgm:t>
    </dgm:pt>
    <dgm:pt modelId="{D96BC225-AB9A-404D-BF50-7DCD692ACCA4}" type="sibTrans" cxnId="{EA53740D-37DB-4DDD-9A9C-BD07727C233E}">
      <dgm:prSet/>
      <dgm:spPr/>
      <dgm:t>
        <a:bodyPr/>
        <a:lstStyle/>
        <a:p>
          <a:endParaRPr lang="en-US"/>
        </a:p>
      </dgm:t>
    </dgm:pt>
    <dgm:pt modelId="{E3EE6E45-0866-4CDA-B8A9-17550F7AEA3A}" type="pres">
      <dgm:prSet presAssocID="{364841A3-BF3C-474C-8A50-8D505EC747F5}" presName="compositeShape" presStyleCnt="0">
        <dgm:presLayoutVars>
          <dgm:chMax val="7"/>
          <dgm:dir/>
          <dgm:resizeHandles val="exact"/>
        </dgm:presLayoutVars>
      </dgm:prSet>
      <dgm:spPr/>
    </dgm:pt>
    <dgm:pt modelId="{779C351A-94EB-435C-94FC-3113C3A39197}" type="pres">
      <dgm:prSet presAssocID="{C73B771B-33EE-4497-800D-7FCCE86D6D76}" presName="circ1TxSh" presStyleLbl="vennNode1" presStyleIdx="0" presStyleCnt="1"/>
      <dgm:spPr/>
    </dgm:pt>
  </dgm:ptLst>
  <dgm:cxnLst>
    <dgm:cxn modelId="{EA53740D-37DB-4DDD-9A9C-BD07727C233E}" srcId="{364841A3-BF3C-474C-8A50-8D505EC747F5}" destId="{C73B771B-33EE-4497-800D-7FCCE86D6D76}" srcOrd="0" destOrd="0" parTransId="{BE0EC63C-3346-4950-96D1-1A6C4E9C5228}" sibTransId="{D96BC225-AB9A-404D-BF50-7DCD692ACCA4}"/>
    <dgm:cxn modelId="{32840FA0-4334-4ED8-95D0-652DA2834F2D}" type="presOf" srcId="{C73B771B-33EE-4497-800D-7FCCE86D6D76}" destId="{779C351A-94EB-435C-94FC-3113C3A39197}" srcOrd="0" destOrd="0" presId="urn:microsoft.com/office/officeart/2005/8/layout/venn1"/>
    <dgm:cxn modelId="{3876B3B1-DFDE-4AFD-AD74-934320330CC6}" type="presOf" srcId="{364841A3-BF3C-474C-8A50-8D505EC747F5}" destId="{E3EE6E45-0866-4CDA-B8A9-17550F7AEA3A}" srcOrd="0" destOrd="0" presId="urn:microsoft.com/office/officeart/2005/8/layout/venn1"/>
    <dgm:cxn modelId="{82607B9C-E4AA-41FF-8C31-188B75BE7952}" type="presParOf" srcId="{E3EE6E45-0866-4CDA-B8A9-17550F7AEA3A}" destId="{779C351A-94EB-435C-94FC-3113C3A39197}" srcOrd="0" destOrd="0" presId="urn:microsoft.com/office/officeart/2005/8/layout/venn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D629C8B-6557-4805-8998-0858D38C07FF}" type="doc">
      <dgm:prSet loTypeId="urn:microsoft.com/office/officeart/2005/8/layout/target3" loCatId="relationship" qsTypeId="urn:microsoft.com/office/officeart/2005/8/quickstyle/simple1" qsCatId="simple" csTypeId="urn:microsoft.com/office/officeart/2005/8/colors/accent1_2" csCatId="accent1"/>
      <dgm:spPr/>
      <dgm:t>
        <a:bodyPr/>
        <a:lstStyle/>
        <a:p>
          <a:endParaRPr lang="en-US"/>
        </a:p>
      </dgm:t>
    </dgm:pt>
    <dgm:pt modelId="{2F3F3A29-1D36-4B28-AA85-93C47BB31E5C}">
      <dgm:prSet/>
      <dgm:spPr/>
      <dgm:t>
        <a:bodyPr/>
        <a:lstStyle/>
        <a:p>
          <a:r>
            <a:rPr lang="en-US" b="1" i="0" dirty="0">
              <a:latin typeface="Arial Black" panose="020B0A04020102020204" pitchFamily="34" charset="0"/>
            </a:rPr>
            <a:t>Vacuum Cleaner Saves Time and Energy</a:t>
          </a:r>
          <a:endParaRPr lang="en-US" dirty="0">
            <a:latin typeface="Arial Black" panose="020B0A04020102020204" pitchFamily="34" charset="0"/>
          </a:endParaRPr>
        </a:p>
      </dgm:t>
    </dgm:pt>
    <dgm:pt modelId="{472B9827-1392-44E7-A5A1-1DE7AD4F4C8B}" type="parTrans" cxnId="{71A0C587-6306-4111-8FB9-9E7018F48B8B}">
      <dgm:prSet/>
      <dgm:spPr/>
      <dgm:t>
        <a:bodyPr/>
        <a:lstStyle/>
        <a:p>
          <a:endParaRPr lang="en-US"/>
        </a:p>
      </dgm:t>
    </dgm:pt>
    <dgm:pt modelId="{157C8F50-7866-4EBD-A7CA-AD2E34114904}" type="sibTrans" cxnId="{71A0C587-6306-4111-8FB9-9E7018F48B8B}">
      <dgm:prSet/>
      <dgm:spPr/>
      <dgm:t>
        <a:bodyPr/>
        <a:lstStyle/>
        <a:p>
          <a:endParaRPr lang="en-US"/>
        </a:p>
      </dgm:t>
    </dgm:pt>
    <dgm:pt modelId="{EDEB1292-8142-48A5-A3C8-77F832E900D0}" type="pres">
      <dgm:prSet presAssocID="{0D629C8B-6557-4805-8998-0858D38C07FF}" presName="Name0" presStyleCnt="0">
        <dgm:presLayoutVars>
          <dgm:chMax val="7"/>
          <dgm:dir/>
          <dgm:animLvl val="lvl"/>
          <dgm:resizeHandles val="exact"/>
        </dgm:presLayoutVars>
      </dgm:prSet>
      <dgm:spPr/>
    </dgm:pt>
    <dgm:pt modelId="{8B72AD10-E047-47B9-8E97-3CB0C212E868}" type="pres">
      <dgm:prSet presAssocID="{2F3F3A29-1D36-4B28-AA85-93C47BB31E5C}" presName="circle1" presStyleLbl="node1" presStyleIdx="0" presStyleCnt="1"/>
      <dgm:spPr/>
    </dgm:pt>
    <dgm:pt modelId="{C00F76A4-F8E2-4141-978D-8DD09C374673}" type="pres">
      <dgm:prSet presAssocID="{2F3F3A29-1D36-4B28-AA85-93C47BB31E5C}" presName="space" presStyleCnt="0"/>
      <dgm:spPr/>
    </dgm:pt>
    <dgm:pt modelId="{0D3CFF6C-3766-45AE-9A1C-62831DF8E38B}" type="pres">
      <dgm:prSet presAssocID="{2F3F3A29-1D36-4B28-AA85-93C47BB31E5C}" presName="rect1" presStyleLbl="alignAcc1" presStyleIdx="0" presStyleCnt="1"/>
      <dgm:spPr/>
    </dgm:pt>
    <dgm:pt modelId="{1B36D8AD-C363-4479-A248-B6E17BCC8F1D}" type="pres">
      <dgm:prSet presAssocID="{2F3F3A29-1D36-4B28-AA85-93C47BB31E5C}" presName="rect1ParTxNoCh" presStyleLbl="alignAcc1" presStyleIdx="0" presStyleCnt="1">
        <dgm:presLayoutVars>
          <dgm:chMax val="1"/>
          <dgm:bulletEnabled val="1"/>
        </dgm:presLayoutVars>
      </dgm:prSet>
      <dgm:spPr/>
    </dgm:pt>
  </dgm:ptLst>
  <dgm:cxnLst>
    <dgm:cxn modelId="{FF2C7084-17FF-49A9-B7E0-6FBAF824F4F7}" type="presOf" srcId="{2F3F3A29-1D36-4B28-AA85-93C47BB31E5C}" destId="{0D3CFF6C-3766-45AE-9A1C-62831DF8E38B}" srcOrd="0" destOrd="0" presId="urn:microsoft.com/office/officeart/2005/8/layout/target3"/>
    <dgm:cxn modelId="{71A0C587-6306-4111-8FB9-9E7018F48B8B}" srcId="{0D629C8B-6557-4805-8998-0858D38C07FF}" destId="{2F3F3A29-1D36-4B28-AA85-93C47BB31E5C}" srcOrd="0" destOrd="0" parTransId="{472B9827-1392-44E7-A5A1-1DE7AD4F4C8B}" sibTransId="{157C8F50-7866-4EBD-A7CA-AD2E34114904}"/>
    <dgm:cxn modelId="{9641A8A0-C8DC-485E-A9E0-4131CBD9C55F}" type="presOf" srcId="{2F3F3A29-1D36-4B28-AA85-93C47BB31E5C}" destId="{1B36D8AD-C363-4479-A248-B6E17BCC8F1D}" srcOrd="1" destOrd="0" presId="urn:microsoft.com/office/officeart/2005/8/layout/target3"/>
    <dgm:cxn modelId="{D6B890EA-C1C2-46C8-A670-782F86F6B183}" type="presOf" srcId="{0D629C8B-6557-4805-8998-0858D38C07FF}" destId="{EDEB1292-8142-48A5-A3C8-77F832E900D0}" srcOrd="0" destOrd="0" presId="urn:microsoft.com/office/officeart/2005/8/layout/target3"/>
    <dgm:cxn modelId="{EB665A1C-B24F-4CDC-B212-375AB5426640}" type="presParOf" srcId="{EDEB1292-8142-48A5-A3C8-77F832E900D0}" destId="{8B72AD10-E047-47B9-8E97-3CB0C212E868}" srcOrd="0" destOrd="0" presId="urn:microsoft.com/office/officeart/2005/8/layout/target3"/>
    <dgm:cxn modelId="{96F9E623-AAE2-46CB-BF54-909545A93465}" type="presParOf" srcId="{EDEB1292-8142-48A5-A3C8-77F832E900D0}" destId="{C00F76A4-F8E2-4141-978D-8DD09C374673}" srcOrd="1" destOrd="0" presId="urn:microsoft.com/office/officeart/2005/8/layout/target3"/>
    <dgm:cxn modelId="{6B2B442B-35BB-45E9-ACD3-BFA2EA5D9761}" type="presParOf" srcId="{EDEB1292-8142-48A5-A3C8-77F832E900D0}" destId="{0D3CFF6C-3766-45AE-9A1C-62831DF8E38B}" srcOrd="2" destOrd="0" presId="urn:microsoft.com/office/officeart/2005/8/layout/target3"/>
    <dgm:cxn modelId="{6F62BF0D-4293-461A-941B-A2B915AE13BE}" type="presParOf" srcId="{EDEB1292-8142-48A5-A3C8-77F832E900D0}" destId="{1B36D8AD-C363-4479-A248-B6E17BCC8F1D}" srcOrd="3"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D629C8B-6557-4805-8998-0858D38C07FF}"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n-US"/>
        </a:p>
      </dgm:t>
    </dgm:pt>
    <dgm:pt modelId="{2F3F3A29-1D36-4B28-AA85-93C47BB31E5C}">
      <dgm:prSet/>
      <dgm:spPr/>
      <dgm:t>
        <a:bodyPr/>
        <a:lstStyle/>
        <a:p>
          <a:r>
            <a:rPr lang="en-US" b="1" i="0" dirty="0">
              <a:latin typeface="Arial Black" panose="020B0A04020102020204" pitchFamily="34" charset="0"/>
            </a:rPr>
            <a:t>Vacuum cleaner is easy to use and hygienic</a:t>
          </a:r>
          <a:endParaRPr lang="en-US" dirty="0">
            <a:latin typeface="Arial Black" panose="020B0A04020102020204" pitchFamily="34" charset="0"/>
          </a:endParaRPr>
        </a:p>
      </dgm:t>
    </dgm:pt>
    <dgm:pt modelId="{157C8F50-7866-4EBD-A7CA-AD2E34114904}" type="sibTrans" cxnId="{71A0C587-6306-4111-8FB9-9E7018F48B8B}">
      <dgm:prSet/>
      <dgm:spPr/>
      <dgm:t>
        <a:bodyPr/>
        <a:lstStyle/>
        <a:p>
          <a:endParaRPr lang="en-US"/>
        </a:p>
      </dgm:t>
    </dgm:pt>
    <dgm:pt modelId="{472B9827-1392-44E7-A5A1-1DE7AD4F4C8B}" type="parTrans" cxnId="{71A0C587-6306-4111-8FB9-9E7018F48B8B}">
      <dgm:prSet/>
      <dgm:spPr/>
      <dgm:t>
        <a:bodyPr/>
        <a:lstStyle/>
        <a:p>
          <a:endParaRPr lang="en-US"/>
        </a:p>
      </dgm:t>
    </dgm:pt>
    <dgm:pt modelId="{EDEB1292-8142-48A5-A3C8-77F832E900D0}" type="pres">
      <dgm:prSet presAssocID="{0D629C8B-6557-4805-8998-0858D38C07FF}" presName="Name0" presStyleCnt="0">
        <dgm:presLayoutVars>
          <dgm:chMax val="7"/>
          <dgm:dir/>
          <dgm:animLvl val="lvl"/>
          <dgm:resizeHandles val="exact"/>
        </dgm:presLayoutVars>
      </dgm:prSet>
      <dgm:spPr/>
    </dgm:pt>
    <dgm:pt modelId="{8B72AD10-E047-47B9-8E97-3CB0C212E868}" type="pres">
      <dgm:prSet presAssocID="{2F3F3A29-1D36-4B28-AA85-93C47BB31E5C}" presName="circle1" presStyleLbl="node1" presStyleIdx="0" presStyleCnt="1"/>
      <dgm:spPr/>
    </dgm:pt>
    <dgm:pt modelId="{C00F76A4-F8E2-4141-978D-8DD09C374673}" type="pres">
      <dgm:prSet presAssocID="{2F3F3A29-1D36-4B28-AA85-93C47BB31E5C}" presName="space" presStyleCnt="0"/>
      <dgm:spPr/>
    </dgm:pt>
    <dgm:pt modelId="{0D3CFF6C-3766-45AE-9A1C-62831DF8E38B}" type="pres">
      <dgm:prSet presAssocID="{2F3F3A29-1D36-4B28-AA85-93C47BB31E5C}" presName="rect1" presStyleLbl="alignAcc1" presStyleIdx="0" presStyleCnt="1" custLinFactY="72792" custLinFactNeighborX="1883" custLinFactNeighborY="100000"/>
      <dgm:spPr/>
    </dgm:pt>
    <dgm:pt modelId="{1B36D8AD-C363-4479-A248-B6E17BCC8F1D}" type="pres">
      <dgm:prSet presAssocID="{2F3F3A29-1D36-4B28-AA85-93C47BB31E5C}" presName="rect1ParTxNoCh" presStyleLbl="alignAcc1" presStyleIdx="0" presStyleCnt="1">
        <dgm:presLayoutVars>
          <dgm:chMax val="1"/>
          <dgm:bulletEnabled val="1"/>
        </dgm:presLayoutVars>
      </dgm:prSet>
      <dgm:spPr/>
    </dgm:pt>
  </dgm:ptLst>
  <dgm:cxnLst>
    <dgm:cxn modelId="{FF2C7084-17FF-49A9-B7E0-6FBAF824F4F7}" type="presOf" srcId="{2F3F3A29-1D36-4B28-AA85-93C47BB31E5C}" destId="{0D3CFF6C-3766-45AE-9A1C-62831DF8E38B}" srcOrd="0" destOrd="0" presId="urn:microsoft.com/office/officeart/2005/8/layout/target3"/>
    <dgm:cxn modelId="{71A0C587-6306-4111-8FB9-9E7018F48B8B}" srcId="{0D629C8B-6557-4805-8998-0858D38C07FF}" destId="{2F3F3A29-1D36-4B28-AA85-93C47BB31E5C}" srcOrd="0" destOrd="0" parTransId="{472B9827-1392-44E7-A5A1-1DE7AD4F4C8B}" sibTransId="{157C8F50-7866-4EBD-A7CA-AD2E34114904}"/>
    <dgm:cxn modelId="{9641A8A0-C8DC-485E-A9E0-4131CBD9C55F}" type="presOf" srcId="{2F3F3A29-1D36-4B28-AA85-93C47BB31E5C}" destId="{1B36D8AD-C363-4479-A248-B6E17BCC8F1D}" srcOrd="1" destOrd="0" presId="urn:microsoft.com/office/officeart/2005/8/layout/target3"/>
    <dgm:cxn modelId="{D6B890EA-C1C2-46C8-A670-782F86F6B183}" type="presOf" srcId="{0D629C8B-6557-4805-8998-0858D38C07FF}" destId="{EDEB1292-8142-48A5-A3C8-77F832E900D0}" srcOrd="0" destOrd="0" presId="urn:microsoft.com/office/officeart/2005/8/layout/target3"/>
    <dgm:cxn modelId="{EB665A1C-B24F-4CDC-B212-375AB5426640}" type="presParOf" srcId="{EDEB1292-8142-48A5-A3C8-77F832E900D0}" destId="{8B72AD10-E047-47B9-8E97-3CB0C212E868}" srcOrd="0" destOrd="0" presId="urn:microsoft.com/office/officeart/2005/8/layout/target3"/>
    <dgm:cxn modelId="{96F9E623-AAE2-46CB-BF54-909545A93465}" type="presParOf" srcId="{EDEB1292-8142-48A5-A3C8-77F832E900D0}" destId="{C00F76A4-F8E2-4141-978D-8DD09C374673}" srcOrd="1" destOrd="0" presId="urn:microsoft.com/office/officeart/2005/8/layout/target3"/>
    <dgm:cxn modelId="{6B2B442B-35BB-45E9-ACD3-BFA2EA5D9761}" type="presParOf" srcId="{EDEB1292-8142-48A5-A3C8-77F832E900D0}" destId="{0D3CFF6C-3766-45AE-9A1C-62831DF8E38B}" srcOrd="2" destOrd="0" presId="urn:microsoft.com/office/officeart/2005/8/layout/target3"/>
    <dgm:cxn modelId="{6F62BF0D-4293-461A-941B-A2B915AE13BE}" type="presParOf" srcId="{EDEB1292-8142-48A5-A3C8-77F832E900D0}" destId="{1B36D8AD-C363-4479-A248-B6E17BCC8F1D}" srcOrd="3" destOrd="0" presId="urn:microsoft.com/office/officeart/2005/8/layout/targe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D629C8B-6557-4805-8998-0858D38C07FF}"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n-US"/>
        </a:p>
      </dgm:t>
    </dgm:pt>
    <dgm:pt modelId="{2F3F3A29-1D36-4B28-AA85-93C47BB31E5C}">
      <dgm:prSet/>
      <dgm:spPr/>
      <dgm:t>
        <a:bodyPr/>
        <a:lstStyle/>
        <a:p>
          <a:r>
            <a:rPr lang="en-US" b="1" i="0" dirty="0">
              <a:latin typeface="Arial Black" panose="020B0A04020102020204" pitchFamily="34" charset="0"/>
            </a:rPr>
            <a:t>Vacuum cleaner comes with advanced features</a:t>
          </a:r>
          <a:endParaRPr lang="en-US" dirty="0">
            <a:latin typeface="Arial Black" panose="020B0A04020102020204" pitchFamily="34" charset="0"/>
          </a:endParaRPr>
        </a:p>
      </dgm:t>
    </dgm:pt>
    <dgm:pt modelId="{472B9827-1392-44E7-A5A1-1DE7AD4F4C8B}" type="parTrans" cxnId="{71A0C587-6306-4111-8FB9-9E7018F48B8B}">
      <dgm:prSet/>
      <dgm:spPr/>
      <dgm:t>
        <a:bodyPr/>
        <a:lstStyle/>
        <a:p>
          <a:endParaRPr lang="en-US"/>
        </a:p>
      </dgm:t>
    </dgm:pt>
    <dgm:pt modelId="{157C8F50-7866-4EBD-A7CA-AD2E34114904}" type="sibTrans" cxnId="{71A0C587-6306-4111-8FB9-9E7018F48B8B}">
      <dgm:prSet/>
      <dgm:spPr/>
      <dgm:t>
        <a:bodyPr/>
        <a:lstStyle/>
        <a:p>
          <a:endParaRPr lang="en-US"/>
        </a:p>
      </dgm:t>
    </dgm:pt>
    <dgm:pt modelId="{EDEB1292-8142-48A5-A3C8-77F832E900D0}" type="pres">
      <dgm:prSet presAssocID="{0D629C8B-6557-4805-8998-0858D38C07FF}" presName="Name0" presStyleCnt="0">
        <dgm:presLayoutVars>
          <dgm:chMax val="7"/>
          <dgm:dir/>
          <dgm:animLvl val="lvl"/>
          <dgm:resizeHandles val="exact"/>
        </dgm:presLayoutVars>
      </dgm:prSet>
      <dgm:spPr/>
    </dgm:pt>
    <dgm:pt modelId="{8B72AD10-E047-47B9-8E97-3CB0C212E868}" type="pres">
      <dgm:prSet presAssocID="{2F3F3A29-1D36-4B28-AA85-93C47BB31E5C}" presName="circle1" presStyleLbl="node1" presStyleIdx="0" presStyleCnt="1"/>
      <dgm:spPr/>
    </dgm:pt>
    <dgm:pt modelId="{C00F76A4-F8E2-4141-978D-8DD09C374673}" type="pres">
      <dgm:prSet presAssocID="{2F3F3A29-1D36-4B28-AA85-93C47BB31E5C}" presName="space" presStyleCnt="0"/>
      <dgm:spPr/>
    </dgm:pt>
    <dgm:pt modelId="{0D3CFF6C-3766-45AE-9A1C-62831DF8E38B}" type="pres">
      <dgm:prSet presAssocID="{2F3F3A29-1D36-4B28-AA85-93C47BB31E5C}" presName="rect1" presStyleLbl="alignAcc1" presStyleIdx="0" presStyleCnt="1" custLinFactY="100000" custLinFactNeighborX="84744" custLinFactNeighborY="140030"/>
      <dgm:spPr/>
    </dgm:pt>
    <dgm:pt modelId="{1B36D8AD-C363-4479-A248-B6E17BCC8F1D}" type="pres">
      <dgm:prSet presAssocID="{2F3F3A29-1D36-4B28-AA85-93C47BB31E5C}" presName="rect1ParTxNoCh" presStyleLbl="alignAcc1" presStyleIdx="0" presStyleCnt="1">
        <dgm:presLayoutVars>
          <dgm:chMax val="1"/>
          <dgm:bulletEnabled val="1"/>
        </dgm:presLayoutVars>
      </dgm:prSet>
      <dgm:spPr/>
    </dgm:pt>
  </dgm:ptLst>
  <dgm:cxnLst>
    <dgm:cxn modelId="{FF2C7084-17FF-49A9-B7E0-6FBAF824F4F7}" type="presOf" srcId="{2F3F3A29-1D36-4B28-AA85-93C47BB31E5C}" destId="{0D3CFF6C-3766-45AE-9A1C-62831DF8E38B}" srcOrd="0" destOrd="0" presId="urn:microsoft.com/office/officeart/2005/8/layout/target3"/>
    <dgm:cxn modelId="{71A0C587-6306-4111-8FB9-9E7018F48B8B}" srcId="{0D629C8B-6557-4805-8998-0858D38C07FF}" destId="{2F3F3A29-1D36-4B28-AA85-93C47BB31E5C}" srcOrd="0" destOrd="0" parTransId="{472B9827-1392-44E7-A5A1-1DE7AD4F4C8B}" sibTransId="{157C8F50-7866-4EBD-A7CA-AD2E34114904}"/>
    <dgm:cxn modelId="{9641A8A0-C8DC-485E-A9E0-4131CBD9C55F}" type="presOf" srcId="{2F3F3A29-1D36-4B28-AA85-93C47BB31E5C}" destId="{1B36D8AD-C363-4479-A248-B6E17BCC8F1D}" srcOrd="1" destOrd="0" presId="urn:microsoft.com/office/officeart/2005/8/layout/target3"/>
    <dgm:cxn modelId="{D6B890EA-C1C2-46C8-A670-782F86F6B183}" type="presOf" srcId="{0D629C8B-6557-4805-8998-0858D38C07FF}" destId="{EDEB1292-8142-48A5-A3C8-77F832E900D0}" srcOrd="0" destOrd="0" presId="urn:microsoft.com/office/officeart/2005/8/layout/target3"/>
    <dgm:cxn modelId="{EB665A1C-B24F-4CDC-B212-375AB5426640}" type="presParOf" srcId="{EDEB1292-8142-48A5-A3C8-77F832E900D0}" destId="{8B72AD10-E047-47B9-8E97-3CB0C212E868}" srcOrd="0" destOrd="0" presId="urn:microsoft.com/office/officeart/2005/8/layout/target3"/>
    <dgm:cxn modelId="{96F9E623-AAE2-46CB-BF54-909545A93465}" type="presParOf" srcId="{EDEB1292-8142-48A5-A3C8-77F832E900D0}" destId="{C00F76A4-F8E2-4141-978D-8DD09C374673}" srcOrd="1" destOrd="0" presId="urn:microsoft.com/office/officeart/2005/8/layout/target3"/>
    <dgm:cxn modelId="{6B2B442B-35BB-45E9-ACD3-BFA2EA5D9761}" type="presParOf" srcId="{EDEB1292-8142-48A5-A3C8-77F832E900D0}" destId="{0D3CFF6C-3766-45AE-9A1C-62831DF8E38B}" srcOrd="2" destOrd="0" presId="urn:microsoft.com/office/officeart/2005/8/layout/target3"/>
    <dgm:cxn modelId="{6F62BF0D-4293-461A-941B-A2B915AE13BE}" type="presParOf" srcId="{EDEB1292-8142-48A5-A3C8-77F832E900D0}" destId="{1B36D8AD-C363-4479-A248-B6E17BCC8F1D}" srcOrd="3" destOrd="0" presId="urn:microsoft.com/office/officeart/2005/8/layout/target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D629C8B-6557-4805-8998-0858D38C07FF}"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n-US"/>
        </a:p>
      </dgm:t>
    </dgm:pt>
    <dgm:pt modelId="{2F3F3A29-1D36-4B28-AA85-93C47BB31E5C}">
      <dgm:prSet/>
      <dgm:spPr/>
      <dgm:t>
        <a:bodyPr/>
        <a:lstStyle/>
        <a:p>
          <a:r>
            <a:rPr lang="en-US" b="1" i="0" dirty="0">
              <a:latin typeface="Arial Black" panose="020B0A04020102020204" pitchFamily="34" charset="0"/>
            </a:rPr>
            <a:t>It is usually low-cost and reliable</a:t>
          </a:r>
          <a:endParaRPr lang="en-US" dirty="0">
            <a:latin typeface="Arial Black" panose="020B0A04020102020204" pitchFamily="34" charset="0"/>
          </a:endParaRPr>
        </a:p>
      </dgm:t>
    </dgm:pt>
    <dgm:pt modelId="{472B9827-1392-44E7-A5A1-1DE7AD4F4C8B}" type="parTrans" cxnId="{71A0C587-6306-4111-8FB9-9E7018F48B8B}">
      <dgm:prSet/>
      <dgm:spPr/>
      <dgm:t>
        <a:bodyPr/>
        <a:lstStyle/>
        <a:p>
          <a:endParaRPr lang="en-US"/>
        </a:p>
      </dgm:t>
    </dgm:pt>
    <dgm:pt modelId="{157C8F50-7866-4EBD-A7CA-AD2E34114904}" type="sibTrans" cxnId="{71A0C587-6306-4111-8FB9-9E7018F48B8B}">
      <dgm:prSet/>
      <dgm:spPr/>
      <dgm:t>
        <a:bodyPr/>
        <a:lstStyle/>
        <a:p>
          <a:endParaRPr lang="en-US"/>
        </a:p>
      </dgm:t>
    </dgm:pt>
    <dgm:pt modelId="{EDEB1292-8142-48A5-A3C8-77F832E900D0}" type="pres">
      <dgm:prSet presAssocID="{0D629C8B-6557-4805-8998-0858D38C07FF}" presName="Name0" presStyleCnt="0">
        <dgm:presLayoutVars>
          <dgm:chMax val="7"/>
          <dgm:dir/>
          <dgm:animLvl val="lvl"/>
          <dgm:resizeHandles val="exact"/>
        </dgm:presLayoutVars>
      </dgm:prSet>
      <dgm:spPr/>
    </dgm:pt>
    <dgm:pt modelId="{8B72AD10-E047-47B9-8E97-3CB0C212E868}" type="pres">
      <dgm:prSet presAssocID="{2F3F3A29-1D36-4B28-AA85-93C47BB31E5C}" presName="circle1" presStyleLbl="node1" presStyleIdx="0" presStyleCnt="1"/>
      <dgm:spPr/>
    </dgm:pt>
    <dgm:pt modelId="{C00F76A4-F8E2-4141-978D-8DD09C374673}" type="pres">
      <dgm:prSet presAssocID="{2F3F3A29-1D36-4B28-AA85-93C47BB31E5C}" presName="space" presStyleCnt="0"/>
      <dgm:spPr/>
    </dgm:pt>
    <dgm:pt modelId="{0D3CFF6C-3766-45AE-9A1C-62831DF8E38B}" type="pres">
      <dgm:prSet presAssocID="{2F3F3A29-1D36-4B28-AA85-93C47BB31E5C}" presName="rect1" presStyleLbl="alignAcc1" presStyleIdx="0" presStyleCnt="1" custLinFactY="40030" custLinFactNeighborX="0" custLinFactNeighborY="100000"/>
      <dgm:spPr/>
    </dgm:pt>
    <dgm:pt modelId="{1B36D8AD-C363-4479-A248-B6E17BCC8F1D}" type="pres">
      <dgm:prSet presAssocID="{2F3F3A29-1D36-4B28-AA85-93C47BB31E5C}" presName="rect1ParTxNoCh" presStyleLbl="alignAcc1" presStyleIdx="0" presStyleCnt="1">
        <dgm:presLayoutVars>
          <dgm:chMax val="1"/>
          <dgm:bulletEnabled val="1"/>
        </dgm:presLayoutVars>
      </dgm:prSet>
      <dgm:spPr/>
    </dgm:pt>
  </dgm:ptLst>
  <dgm:cxnLst>
    <dgm:cxn modelId="{FF2C7084-17FF-49A9-B7E0-6FBAF824F4F7}" type="presOf" srcId="{2F3F3A29-1D36-4B28-AA85-93C47BB31E5C}" destId="{0D3CFF6C-3766-45AE-9A1C-62831DF8E38B}" srcOrd="0" destOrd="0" presId="urn:microsoft.com/office/officeart/2005/8/layout/target3"/>
    <dgm:cxn modelId="{71A0C587-6306-4111-8FB9-9E7018F48B8B}" srcId="{0D629C8B-6557-4805-8998-0858D38C07FF}" destId="{2F3F3A29-1D36-4B28-AA85-93C47BB31E5C}" srcOrd="0" destOrd="0" parTransId="{472B9827-1392-44E7-A5A1-1DE7AD4F4C8B}" sibTransId="{157C8F50-7866-4EBD-A7CA-AD2E34114904}"/>
    <dgm:cxn modelId="{9641A8A0-C8DC-485E-A9E0-4131CBD9C55F}" type="presOf" srcId="{2F3F3A29-1D36-4B28-AA85-93C47BB31E5C}" destId="{1B36D8AD-C363-4479-A248-B6E17BCC8F1D}" srcOrd="1" destOrd="0" presId="urn:microsoft.com/office/officeart/2005/8/layout/target3"/>
    <dgm:cxn modelId="{D6B890EA-C1C2-46C8-A670-782F86F6B183}" type="presOf" srcId="{0D629C8B-6557-4805-8998-0858D38C07FF}" destId="{EDEB1292-8142-48A5-A3C8-77F832E900D0}" srcOrd="0" destOrd="0" presId="urn:microsoft.com/office/officeart/2005/8/layout/target3"/>
    <dgm:cxn modelId="{EB665A1C-B24F-4CDC-B212-375AB5426640}" type="presParOf" srcId="{EDEB1292-8142-48A5-A3C8-77F832E900D0}" destId="{8B72AD10-E047-47B9-8E97-3CB0C212E868}" srcOrd="0" destOrd="0" presId="urn:microsoft.com/office/officeart/2005/8/layout/target3"/>
    <dgm:cxn modelId="{96F9E623-AAE2-46CB-BF54-909545A93465}" type="presParOf" srcId="{EDEB1292-8142-48A5-A3C8-77F832E900D0}" destId="{C00F76A4-F8E2-4141-978D-8DD09C374673}" srcOrd="1" destOrd="0" presId="urn:microsoft.com/office/officeart/2005/8/layout/target3"/>
    <dgm:cxn modelId="{6B2B442B-35BB-45E9-ACD3-BFA2EA5D9761}" type="presParOf" srcId="{EDEB1292-8142-48A5-A3C8-77F832E900D0}" destId="{0D3CFF6C-3766-45AE-9A1C-62831DF8E38B}" srcOrd="2" destOrd="0" presId="urn:microsoft.com/office/officeart/2005/8/layout/target3"/>
    <dgm:cxn modelId="{6F62BF0D-4293-461A-941B-A2B915AE13BE}" type="presParOf" srcId="{EDEB1292-8142-48A5-A3C8-77F832E900D0}" destId="{1B36D8AD-C363-4479-A248-B6E17BCC8F1D}" srcOrd="3" destOrd="0" presId="urn:microsoft.com/office/officeart/2005/8/layout/target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D629C8B-6557-4805-8998-0858D38C07FF}"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n-US"/>
        </a:p>
      </dgm:t>
    </dgm:pt>
    <dgm:pt modelId="{2F3F3A29-1D36-4B28-AA85-93C47BB31E5C}">
      <dgm:prSet/>
      <dgm:spPr/>
      <dgm:t>
        <a:bodyPr/>
        <a:lstStyle/>
        <a:p>
          <a:r>
            <a:rPr lang="en-US" b="1" i="0" dirty="0">
              <a:latin typeface="Arial Black" panose="020B0A04020102020204" pitchFamily="34" charset="0"/>
            </a:rPr>
            <a:t>It can Removes pet hair</a:t>
          </a:r>
          <a:endParaRPr lang="en-US" dirty="0">
            <a:latin typeface="Arial Black" panose="020B0A04020102020204" pitchFamily="34" charset="0"/>
          </a:endParaRPr>
        </a:p>
      </dgm:t>
    </dgm:pt>
    <dgm:pt modelId="{472B9827-1392-44E7-A5A1-1DE7AD4F4C8B}" type="parTrans" cxnId="{71A0C587-6306-4111-8FB9-9E7018F48B8B}">
      <dgm:prSet/>
      <dgm:spPr/>
      <dgm:t>
        <a:bodyPr/>
        <a:lstStyle/>
        <a:p>
          <a:endParaRPr lang="en-US"/>
        </a:p>
      </dgm:t>
    </dgm:pt>
    <dgm:pt modelId="{157C8F50-7866-4EBD-A7CA-AD2E34114904}" type="sibTrans" cxnId="{71A0C587-6306-4111-8FB9-9E7018F48B8B}">
      <dgm:prSet/>
      <dgm:spPr/>
      <dgm:t>
        <a:bodyPr/>
        <a:lstStyle/>
        <a:p>
          <a:endParaRPr lang="en-US"/>
        </a:p>
      </dgm:t>
    </dgm:pt>
    <dgm:pt modelId="{EDEB1292-8142-48A5-A3C8-77F832E900D0}" type="pres">
      <dgm:prSet presAssocID="{0D629C8B-6557-4805-8998-0858D38C07FF}" presName="Name0" presStyleCnt="0">
        <dgm:presLayoutVars>
          <dgm:chMax val="7"/>
          <dgm:dir/>
          <dgm:animLvl val="lvl"/>
          <dgm:resizeHandles val="exact"/>
        </dgm:presLayoutVars>
      </dgm:prSet>
      <dgm:spPr/>
    </dgm:pt>
    <dgm:pt modelId="{8B72AD10-E047-47B9-8E97-3CB0C212E868}" type="pres">
      <dgm:prSet presAssocID="{2F3F3A29-1D36-4B28-AA85-93C47BB31E5C}" presName="circle1" presStyleLbl="node1" presStyleIdx="0" presStyleCnt="1"/>
      <dgm:spPr/>
    </dgm:pt>
    <dgm:pt modelId="{C00F76A4-F8E2-4141-978D-8DD09C374673}" type="pres">
      <dgm:prSet presAssocID="{2F3F3A29-1D36-4B28-AA85-93C47BB31E5C}" presName="space" presStyleCnt="0"/>
      <dgm:spPr/>
    </dgm:pt>
    <dgm:pt modelId="{0D3CFF6C-3766-45AE-9A1C-62831DF8E38B}" type="pres">
      <dgm:prSet presAssocID="{2F3F3A29-1D36-4B28-AA85-93C47BB31E5C}" presName="rect1" presStyleLbl="alignAcc1" presStyleIdx="0" presStyleCnt="1" custLinFactY="40030" custLinFactNeighborX="0" custLinFactNeighborY="100000"/>
      <dgm:spPr/>
    </dgm:pt>
    <dgm:pt modelId="{1B36D8AD-C363-4479-A248-B6E17BCC8F1D}" type="pres">
      <dgm:prSet presAssocID="{2F3F3A29-1D36-4B28-AA85-93C47BB31E5C}" presName="rect1ParTxNoCh" presStyleLbl="alignAcc1" presStyleIdx="0" presStyleCnt="1">
        <dgm:presLayoutVars>
          <dgm:chMax val="1"/>
          <dgm:bulletEnabled val="1"/>
        </dgm:presLayoutVars>
      </dgm:prSet>
      <dgm:spPr/>
    </dgm:pt>
  </dgm:ptLst>
  <dgm:cxnLst>
    <dgm:cxn modelId="{FF2C7084-17FF-49A9-B7E0-6FBAF824F4F7}" type="presOf" srcId="{2F3F3A29-1D36-4B28-AA85-93C47BB31E5C}" destId="{0D3CFF6C-3766-45AE-9A1C-62831DF8E38B}" srcOrd="0" destOrd="0" presId="urn:microsoft.com/office/officeart/2005/8/layout/target3"/>
    <dgm:cxn modelId="{71A0C587-6306-4111-8FB9-9E7018F48B8B}" srcId="{0D629C8B-6557-4805-8998-0858D38C07FF}" destId="{2F3F3A29-1D36-4B28-AA85-93C47BB31E5C}" srcOrd="0" destOrd="0" parTransId="{472B9827-1392-44E7-A5A1-1DE7AD4F4C8B}" sibTransId="{157C8F50-7866-4EBD-A7CA-AD2E34114904}"/>
    <dgm:cxn modelId="{9641A8A0-C8DC-485E-A9E0-4131CBD9C55F}" type="presOf" srcId="{2F3F3A29-1D36-4B28-AA85-93C47BB31E5C}" destId="{1B36D8AD-C363-4479-A248-B6E17BCC8F1D}" srcOrd="1" destOrd="0" presId="urn:microsoft.com/office/officeart/2005/8/layout/target3"/>
    <dgm:cxn modelId="{D6B890EA-C1C2-46C8-A670-782F86F6B183}" type="presOf" srcId="{0D629C8B-6557-4805-8998-0858D38C07FF}" destId="{EDEB1292-8142-48A5-A3C8-77F832E900D0}" srcOrd="0" destOrd="0" presId="urn:microsoft.com/office/officeart/2005/8/layout/target3"/>
    <dgm:cxn modelId="{EB665A1C-B24F-4CDC-B212-375AB5426640}" type="presParOf" srcId="{EDEB1292-8142-48A5-A3C8-77F832E900D0}" destId="{8B72AD10-E047-47B9-8E97-3CB0C212E868}" srcOrd="0" destOrd="0" presId="urn:microsoft.com/office/officeart/2005/8/layout/target3"/>
    <dgm:cxn modelId="{96F9E623-AAE2-46CB-BF54-909545A93465}" type="presParOf" srcId="{EDEB1292-8142-48A5-A3C8-77F832E900D0}" destId="{C00F76A4-F8E2-4141-978D-8DD09C374673}" srcOrd="1" destOrd="0" presId="urn:microsoft.com/office/officeart/2005/8/layout/target3"/>
    <dgm:cxn modelId="{6B2B442B-35BB-45E9-ACD3-BFA2EA5D9761}" type="presParOf" srcId="{EDEB1292-8142-48A5-A3C8-77F832E900D0}" destId="{0D3CFF6C-3766-45AE-9A1C-62831DF8E38B}" srcOrd="2" destOrd="0" presId="urn:microsoft.com/office/officeart/2005/8/layout/target3"/>
    <dgm:cxn modelId="{6F62BF0D-4293-461A-941B-A2B915AE13BE}" type="presParOf" srcId="{EDEB1292-8142-48A5-A3C8-77F832E900D0}" destId="{1B36D8AD-C363-4479-A248-B6E17BCC8F1D}" srcOrd="3" destOrd="0" presId="urn:microsoft.com/office/officeart/2005/8/layout/target3"/>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9C351A-94EB-435C-94FC-3113C3A39197}">
      <dsp:nvSpPr>
        <dsp:cNvPr id="0" name=""/>
        <dsp:cNvSpPr/>
      </dsp:nvSpPr>
      <dsp:spPr>
        <a:xfrm>
          <a:off x="661987" y="0"/>
          <a:ext cx="2219326" cy="2219326"/>
        </a:xfrm>
        <a:prstGeom prst="ellipse">
          <a:avLst/>
        </a:prstGeom>
        <a:solidFill>
          <a:schemeClr val="accent1">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Black" panose="020B0A04020102020204" pitchFamily="34" charset="0"/>
            </a:rPr>
            <a:t>ARKA JYOTI BISWAS</a:t>
          </a:r>
        </a:p>
        <a:p>
          <a:pPr marL="0" lvl="0" indent="0" algn="ctr" defTabSz="800100">
            <a:lnSpc>
              <a:spcPct val="90000"/>
            </a:lnSpc>
            <a:spcBef>
              <a:spcPct val="0"/>
            </a:spcBef>
            <a:spcAft>
              <a:spcPct val="35000"/>
            </a:spcAft>
            <a:buNone/>
          </a:pPr>
          <a:r>
            <a:rPr lang="en-US" sz="1800" kern="1200" dirty="0">
              <a:latin typeface="Arial Black" panose="020B0A04020102020204" pitchFamily="34" charset="0"/>
            </a:rPr>
            <a:t>ROLL: 202316082</a:t>
          </a:r>
        </a:p>
      </dsp:txBody>
      <dsp:txXfrm>
        <a:off x="987000" y="325013"/>
        <a:ext cx="1569300" cy="15693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72AD10-E047-47B9-8E97-3CB0C212E868}">
      <dsp:nvSpPr>
        <dsp:cNvPr id="0" name=""/>
        <dsp:cNvSpPr/>
      </dsp:nvSpPr>
      <dsp:spPr>
        <a:xfrm>
          <a:off x="0" y="0"/>
          <a:ext cx="369332" cy="369332"/>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3CFF6C-3766-45AE-9A1C-62831DF8E38B}">
      <dsp:nvSpPr>
        <dsp:cNvPr id="0" name=""/>
        <dsp:cNvSpPr/>
      </dsp:nvSpPr>
      <dsp:spPr>
        <a:xfrm>
          <a:off x="184665" y="0"/>
          <a:ext cx="7240822" cy="369332"/>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dirty="0">
              <a:latin typeface="Arial Black" panose="020B0A04020102020204" pitchFamily="34" charset="0"/>
            </a:rPr>
            <a:t>Incapable to clean stair</a:t>
          </a:r>
          <a:endParaRPr lang="en-US" sz="1500" kern="1200" dirty="0">
            <a:latin typeface="Arial Black" panose="020B0A04020102020204" pitchFamily="34" charset="0"/>
          </a:endParaRPr>
        </a:p>
      </dsp:txBody>
      <dsp:txXfrm>
        <a:off x="184665" y="0"/>
        <a:ext cx="7240822" cy="36933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2874EB-F19D-4B50-8C44-1AAD8D5EBDC0}">
      <dsp:nvSpPr>
        <dsp:cNvPr id="0" name=""/>
        <dsp:cNvSpPr/>
      </dsp:nvSpPr>
      <dsp:spPr>
        <a:xfrm>
          <a:off x="0" y="0"/>
          <a:ext cx="369332" cy="369332"/>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1E3FFE-4A51-421D-A126-8BEEECDF6C6D}">
      <dsp:nvSpPr>
        <dsp:cNvPr id="0" name=""/>
        <dsp:cNvSpPr/>
      </dsp:nvSpPr>
      <dsp:spPr>
        <a:xfrm>
          <a:off x="184665" y="0"/>
          <a:ext cx="7240823" cy="369332"/>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dirty="0">
              <a:latin typeface="Arial Black" panose="020B0A04020102020204" pitchFamily="34" charset="0"/>
            </a:rPr>
            <a:t>Vacuum cleaner requires occasional maintenance and part replacement</a:t>
          </a:r>
        </a:p>
      </dsp:txBody>
      <dsp:txXfrm>
        <a:off x="184665" y="0"/>
        <a:ext cx="7240823" cy="36933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72AD10-E047-47B9-8E97-3CB0C212E868}">
      <dsp:nvSpPr>
        <dsp:cNvPr id="0" name=""/>
        <dsp:cNvSpPr/>
      </dsp:nvSpPr>
      <dsp:spPr>
        <a:xfrm>
          <a:off x="0" y="0"/>
          <a:ext cx="369332" cy="369332"/>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3CFF6C-3766-45AE-9A1C-62831DF8E38B}">
      <dsp:nvSpPr>
        <dsp:cNvPr id="0" name=""/>
        <dsp:cNvSpPr/>
      </dsp:nvSpPr>
      <dsp:spPr>
        <a:xfrm>
          <a:off x="184665" y="0"/>
          <a:ext cx="7240822" cy="369332"/>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i="0" kern="1200" dirty="0">
              <a:latin typeface="Arial Black" panose="020B0A04020102020204" pitchFamily="34" charset="0"/>
            </a:rPr>
            <a:t>Vacuum cleaner can be noisy</a:t>
          </a:r>
          <a:endParaRPr lang="en-US" sz="1500" kern="1200" dirty="0">
            <a:latin typeface="Arial Black" panose="020B0A04020102020204" pitchFamily="34" charset="0"/>
          </a:endParaRPr>
        </a:p>
      </dsp:txBody>
      <dsp:txXfrm>
        <a:off x="184665" y="0"/>
        <a:ext cx="7240822" cy="36933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72AD10-E047-47B9-8E97-3CB0C212E868}">
      <dsp:nvSpPr>
        <dsp:cNvPr id="0" name=""/>
        <dsp:cNvSpPr/>
      </dsp:nvSpPr>
      <dsp:spPr>
        <a:xfrm>
          <a:off x="0" y="0"/>
          <a:ext cx="369332" cy="369332"/>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3CFF6C-3766-45AE-9A1C-62831DF8E38B}">
      <dsp:nvSpPr>
        <dsp:cNvPr id="0" name=""/>
        <dsp:cNvSpPr/>
      </dsp:nvSpPr>
      <dsp:spPr>
        <a:xfrm>
          <a:off x="184665" y="0"/>
          <a:ext cx="7240821" cy="369332"/>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i="0" kern="1200" dirty="0">
              <a:latin typeface="Arial Black" panose="020B0A04020102020204" pitchFamily="34" charset="0"/>
            </a:rPr>
            <a:t>Difficulty with Buying Spare Parts</a:t>
          </a:r>
          <a:endParaRPr lang="en-US" sz="1500" kern="1200" dirty="0">
            <a:latin typeface="Arial Black" panose="020B0A04020102020204" pitchFamily="34" charset="0"/>
          </a:endParaRPr>
        </a:p>
      </dsp:txBody>
      <dsp:txXfrm>
        <a:off x="184665" y="0"/>
        <a:ext cx="7240821" cy="36933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9C351A-94EB-435C-94FC-3113C3A39197}">
      <dsp:nvSpPr>
        <dsp:cNvPr id="0" name=""/>
        <dsp:cNvSpPr/>
      </dsp:nvSpPr>
      <dsp:spPr>
        <a:xfrm>
          <a:off x="500064" y="0"/>
          <a:ext cx="2219326" cy="2219326"/>
        </a:xfrm>
        <a:prstGeom prst="ellipse">
          <a:avLst/>
        </a:prstGeom>
        <a:solidFill>
          <a:schemeClr val="accent4">
            <a:alpha val="5000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Arial Black" panose="020B0A04020102020204" pitchFamily="34" charset="0"/>
            </a:rPr>
            <a:t>MD.JIMAN</a:t>
          </a:r>
        </a:p>
        <a:p>
          <a:pPr marL="0" lvl="0" indent="0" algn="ctr" defTabSz="889000">
            <a:lnSpc>
              <a:spcPct val="90000"/>
            </a:lnSpc>
            <a:spcBef>
              <a:spcPct val="0"/>
            </a:spcBef>
            <a:spcAft>
              <a:spcPct val="35000"/>
            </a:spcAft>
            <a:buNone/>
          </a:pPr>
          <a:r>
            <a:rPr lang="en-US" sz="2000" kern="1200" dirty="0">
              <a:latin typeface="Arial Black" panose="020B0A04020102020204" pitchFamily="34" charset="0"/>
            </a:rPr>
            <a:t>ROLL: 202316101</a:t>
          </a:r>
        </a:p>
      </dsp:txBody>
      <dsp:txXfrm>
        <a:off x="825077" y="325013"/>
        <a:ext cx="1569300" cy="15693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9C351A-94EB-435C-94FC-3113C3A39197}">
      <dsp:nvSpPr>
        <dsp:cNvPr id="0" name=""/>
        <dsp:cNvSpPr/>
      </dsp:nvSpPr>
      <dsp:spPr>
        <a:xfrm>
          <a:off x="487503" y="0"/>
          <a:ext cx="2219326" cy="2219326"/>
        </a:xfrm>
        <a:prstGeom prst="ellipse">
          <a:avLst/>
        </a:prstGeom>
        <a:solidFill>
          <a:schemeClr val="accent3">
            <a:lumMod val="50000"/>
            <a:alpha val="5000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Black" panose="020B0A04020102020204" pitchFamily="34" charset="0"/>
            </a:rPr>
            <a:t>OSAMA AHMED IBRAHIM</a:t>
          </a:r>
        </a:p>
        <a:p>
          <a:pPr marL="0" lvl="0" indent="0" algn="ctr" defTabSz="800100">
            <a:lnSpc>
              <a:spcPct val="90000"/>
            </a:lnSpc>
            <a:spcBef>
              <a:spcPct val="0"/>
            </a:spcBef>
            <a:spcAft>
              <a:spcPct val="35000"/>
            </a:spcAft>
            <a:buNone/>
          </a:pPr>
          <a:r>
            <a:rPr lang="en-US" sz="1800" kern="1200" dirty="0">
              <a:latin typeface="Arial Black" panose="020B0A04020102020204" pitchFamily="34" charset="0"/>
            </a:rPr>
            <a:t>ROLL: 202316126</a:t>
          </a:r>
        </a:p>
      </dsp:txBody>
      <dsp:txXfrm>
        <a:off x="812516" y="325013"/>
        <a:ext cx="1569300" cy="15693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9C351A-94EB-435C-94FC-3113C3A39197}">
      <dsp:nvSpPr>
        <dsp:cNvPr id="0" name=""/>
        <dsp:cNvSpPr/>
      </dsp:nvSpPr>
      <dsp:spPr>
        <a:xfrm>
          <a:off x="661987" y="0"/>
          <a:ext cx="2219326" cy="2219326"/>
        </a:xfrm>
        <a:prstGeom prst="ellipse">
          <a:avLst/>
        </a:prstGeom>
        <a:solidFill>
          <a:schemeClr val="accent3">
            <a:lumMod val="60000"/>
            <a:lumOff val="40000"/>
            <a:alpha val="5000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Black" panose="020B0A04020102020204" pitchFamily="34" charset="0"/>
            </a:rPr>
            <a:t>SAMIOUL AHSAN SAZID</a:t>
          </a:r>
        </a:p>
        <a:p>
          <a:pPr marL="0" lvl="0" indent="0" algn="ctr" defTabSz="800100">
            <a:lnSpc>
              <a:spcPct val="90000"/>
            </a:lnSpc>
            <a:spcBef>
              <a:spcPct val="0"/>
            </a:spcBef>
            <a:spcAft>
              <a:spcPct val="35000"/>
            </a:spcAft>
            <a:buNone/>
          </a:pPr>
          <a:r>
            <a:rPr lang="en-US" sz="1800" kern="1200" dirty="0">
              <a:latin typeface="Arial Black" panose="020B0A04020102020204" pitchFamily="34" charset="0"/>
            </a:rPr>
            <a:t>ROLL: 202316124</a:t>
          </a:r>
        </a:p>
      </dsp:txBody>
      <dsp:txXfrm>
        <a:off x="987000" y="325013"/>
        <a:ext cx="1569300" cy="15693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72AD10-E047-47B9-8E97-3CB0C212E868}">
      <dsp:nvSpPr>
        <dsp:cNvPr id="0" name=""/>
        <dsp:cNvSpPr/>
      </dsp:nvSpPr>
      <dsp:spPr>
        <a:xfrm>
          <a:off x="0" y="0"/>
          <a:ext cx="369332" cy="369332"/>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3CFF6C-3766-45AE-9A1C-62831DF8E38B}">
      <dsp:nvSpPr>
        <dsp:cNvPr id="0" name=""/>
        <dsp:cNvSpPr/>
      </dsp:nvSpPr>
      <dsp:spPr>
        <a:xfrm>
          <a:off x="184665" y="0"/>
          <a:ext cx="4552080" cy="369332"/>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i="0" kern="1200" dirty="0">
              <a:latin typeface="Arial Black" panose="020B0A04020102020204" pitchFamily="34" charset="0"/>
            </a:rPr>
            <a:t>Vacuum Cleaner Saves Time and Energy</a:t>
          </a:r>
          <a:endParaRPr lang="en-US" sz="1500" kern="1200" dirty="0">
            <a:latin typeface="Arial Black" panose="020B0A04020102020204" pitchFamily="34" charset="0"/>
          </a:endParaRPr>
        </a:p>
      </dsp:txBody>
      <dsp:txXfrm>
        <a:off x="184665" y="0"/>
        <a:ext cx="4552080" cy="36933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72AD10-E047-47B9-8E97-3CB0C212E868}">
      <dsp:nvSpPr>
        <dsp:cNvPr id="0" name=""/>
        <dsp:cNvSpPr/>
      </dsp:nvSpPr>
      <dsp:spPr>
        <a:xfrm>
          <a:off x="0" y="0"/>
          <a:ext cx="369332" cy="369332"/>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3CFF6C-3766-45AE-9A1C-62831DF8E38B}">
      <dsp:nvSpPr>
        <dsp:cNvPr id="0" name=""/>
        <dsp:cNvSpPr/>
      </dsp:nvSpPr>
      <dsp:spPr>
        <a:xfrm>
          <a:off x="184665" y="0"/>
          <a:ext cx="4552080" cy="369332"/>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dirty="0">
              <a:latin typeface="Arial Black" panose="020B0A04020102020204" pitchFamily="34" charset="0"/>
            </a:rPr>
            <a:t>Vacuum cleaner is easy to use and hygienic</a:t>
          </a:r>
          <a:endParaRPr lang="en-US" sz="1400" kern="1200" dirty="0">
            <a:latin typeface="Arial Black" panose="020B0A04020102020204" pitchFamily="34" charset="0"/>
          </a:endParaRPr>
        </a:p>
      </dsp:txBody>
      <dsp:txXfrm>
        <a:off x="184665" y="0"/>
        <a:ext cx="4552080" cy="36933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72AD10-E047-47B9-8E97-3CB0C212E868}">
      <dsp:nvSpPr>
        <dsp:cNvPr id="0" name=""/>
        <dsp:cNvSpPr/>
      </dsp:nvSpPr>
      <dsp:spPr>
        <a:xfrm>
          <a:off x="0" y="0"/>
          <a:ext cx="369332" cy="369332"/>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3CFF6C-3766-45AE-9A1C-62831DF8E38B}">
      <dsp:nvSpPr>
        <dsp:cNvPr id="0" name=""/>
        <dsp:cNvSpPr/>
      </dsp:nvSpPr>
      <dsp:spPr>
        <a:xfrm>
          <a:off x="184665" y="0"/>
          <a:ext cx="4552080" cy="369332"/>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i="0" kern="1200" dirty="0">
              <a:latin typeface="Arial Black" panose="020B0A04020102020204" pitchFamily="34" charset="0"/>
            </a:rPr>
            <a:t>Vacuum cleaner comes with advanced features</a:t>
          </a:r>
          <a:endParaRPr lang="en-US" sz="1300" kern="1200" dirty="0">
            <a:latin typeface="Arial Black" panose="020B0A04020102020204" pitchFamily="34" charset="0"/>
          </a:endParaRPr>
        </a:p>
      </dsp:txBody>
      <dsp:txXfrm>
        <a:off x="184665" y="0"/>
        <a:ext cx="4552080" cy="36933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72AD10-E047-47B9-8E97-3CB0C212E868}">
      <dsp:nvSpPr>
        <dsp:cNvPr id="0" name=""/>
        <dsp:cNvSpPr/>
      </dsp:nvSpPr>
      <dsp:spPr>
        <a:xfrm>
          <a:off x="0" y="0"/>
          <a:ext cx="369332" cy="369332"/>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3CFF6C-3766-45AE-9A1C-62831DF8E38B}">
      <dsp:nvSpPr>
        <dsp:cNvPr id="0" name=""/>
        <dsp:cNvSpPr/>
      </dsp:nvSpPr>
      <dsp:spPr>
        <a:xfrm>
          <a:off x="184665" y="0"/>
          <a:ext cx="4552080" cy="369332"/>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i="0" kern="1200" dirty="0">
              <a:latin typeface="Arial Black" panose="020B0A04020102020204" pitchFamily="34" charset="0"/>
            </a:rPr>
            <a:t>It is usually low-cost and reliable</a:t>
          </a:r>
          <a:endParaRPr lang="en-US" sz="1500" kern="1200" dirty="0">
            <a:latin typeface="Arial Black" panose="020B0A04020102020204" pitchFamily="34" charset="0"/>
          </a:endParaRPr>
        </a:p>
      </dsp:txBody>
      <dsp:txXfrm>
        <a:off x="184665" y="0"/>
        <a:ext cx="4552080" cy="36933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72AD10-E047-47B9-8E97-3CB0C212E868}">
      <dsp:nvSpPr>
        <dsp:cNvPr id="0" name=""/>
        <dsp:cNvSpPr/>
      </dsp:nvSpPr>
      <dsp:spPr>
        <a:xfrm>
          <a:off x="0" y="0"/>
          <a:ext cx="369332" cy="369332"/>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3CFF6C-3766-45AE-9A1C-62831DF8E38B}">
      <dsp:nvSpPr>
        <dsp:cNvPr id="0" name=""/>
        <dsp:cNvSpPr/>
      </dsp:nvSpPr>
      <dsp:spPr>
        <a:xfrm>
          <a:off x="184665" y="0"/>
          <a:ext cx="4552080" cy="369332"/>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i="0" kern="1200" dirty="0">
              <a:latin typeface="Arial Black" panose="020B0A04020102020204" pitchFamily="34" charset="0"/>
            </a:rPr>
            <a:t>It can Removes pet hair</a:t>
          </a:r>
          <a:endParaRPr lang="en-US" sz="1500" kern="1200" dirty="0">
            <a:latin typeface="Arial Black" panose="020B0A04020102020204" pitchFamily="34" charset="0"/>
          </a:endParaRPr>
        </a:p>
      </dsp:txBody>
      <dsp:txXfrm>
        <a:off x="184665" y="0"/>
        <a:ext cx="4552080" cy="369332"/>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95BA69-535E-4976-A0F2-A30FD0CEB4FD}" type="datetimeFigureOut">
              <a:rPr lang="en-US" smtClean="0"/>
              <a:t>8/21/2023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5BDCF6-188C-4126-982C-CBDAD3F9580D}" type="slidenum">
              <a:rPr lang="en-US" smtClean="0"/>
              <a:t>‹#›</a:t>
            </a:fld>
            <a:endParaRPr lang="en-US"/>
          </a:p>
        </p:txBody>
      </p:sp>
    </p:spTree>
    <p:extLst>
      <p:ext uri="{BB962C8B-B14F-4D97-AF65-F5344CB8AC3E}">
        <p14:creationId xmlns:p14="http://schemas.microsoft.com/office/powerpoint/2010/main" val="153292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5BDCF6-188C-4126-982C-CBDAD3F9580D}" type="slidenum">
              <a:rPr lang="en-US" smtClean="0"/>
              <a:t>5</a:t>
            </a:fld>
            <a:endParaRPr lang="en-US"/>
          </a:p>
        </p:txBody>
      </p:sp>
    </p:spTree>
    <p:extLst>
      <p:ext uri="{BB962C8B-B14F-4D97-AF65-F5344CB8AC3E}">
        <p14:creationId xmlns:p14="http://schemas.microsoft.com/office/powerpoint/2010/main" val="2410376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5BDCF6-188C-4126-982C-CBDAD3F9580D}" type="slidenum">
              <a:rPr lang="en-US" smtClean="0"/>
              <a:t>7</a:t>
            </a:fld>
            <a:endParaRPr lang="en-US"/>
          </a:p>
        </p:txBody>
      </p:sp>
    </p:spTree>
    <p:extLst>
      <p:ext uri="{BB962C8B-B14F-4D97-AF65-F5344CB8AC3E}">
        <p14:creationId xmlns:p14="http://schemas.microsoft.com/office/powerpoint/2010/main" val="2464154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3956868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345327560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105526769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2289E7B-5532-40C9-AD18-C833210F076E}" type="datetimeFigureOut">
              <a:rPr lang="en-US" smtClean="0"/>
              <a:t>8/21/2023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33802608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289E7B-5532-40C9-AD18-C833210F076E}" type="datetimeFigureOut">
              <a:rPr lang="en-US" smtClean="0"/>
              <a:t>8/21/2023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400916681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289E7B-5532-40C9-AD18-C833210F076E}" type="datetimeFigureOut">
              <a:rPr lang="en-US" smtClean="0"/>
              <a:t>8/21/2023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316455389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82289E7B-5532-40C9-AD18-C833210F076E}" type="datetimeFigureOut">
              <a:rPr lang="en-US" smtClean="0"/>
              <a:t>8/21/2023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51878731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289E7B-5532-40C9-AD18-C833210F076E}" type="datetimeFigureOut">
              <a:rPr lang="en-US" smtClean="0"/>
              <a:t>8/21/2023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241725512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289E7B-5532-40C9-AD18-C833210F076E}" type="datetimeFigureOut">
              <a:rPr lang="en-US" smtClean="0"/>
              <a:t>8/21/2023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260329122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289E7B-5532-40C9-AD18-C833210F076E}" type="datetimeFigureOut">
              <a:rPr lang="en-US" smtClean="0"/>
              <a:t>8/21/2023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313361093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289E7B-5532-40C9-AD18-C833210F076E}" type="datetimeFigureOut">
              <a:rPr lang="en-US" smtClean="0"/>
              <a:t>8/21/2023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45344518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289E7B-5532-40C9-AD18-C833210F076E}" type="datetimeFigureOut">
              <a:rPr lang="en-US" smtClean="0"/>
              <a:t>8/21/2023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9CF7CDF5-B884-46AE-8EF7-ADC7D294B399}"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235846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7CDF5-B884-46AE-8EF7-ADC7D294B399}"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02651080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289E7B-5532-40C9-AD18-C833210F076E}" type="datetimeFigureOut">
              <a:rPr lang="en-US" smtClean="0"/>
              <a:t>8/21/2023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407037809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2289E7B-5532-40C9-AD18-C833210F076E}" type="datetimeFigureOut">
              <a:rPr lang="en-US" smtClean="0"/>
              <a:t>8/21/2023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380767264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2289E7B-5532-40C9-AD18-C833210F076E}" type="datetimeFigureOut">
              <a:rPr lang="en-US" smtClean="0"/>
              <a:t>8/21/2023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268320195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395222562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9CF7CDF5-B884-46AE-8EF7-ADC7D294B399}" type="slidenum">
              <a:rPr lang="en-US" smtClean="0"/>
              <a:t>‹#›</a:t>
            </a:fld>
            <a:endParaRPr lang="en-US"/>
          </a:p>
        </p:txBody>
      </p:sp>
    </p:spTree>
    <p:extLst>
      <p:ext uri="{BB962C8B-B14F-4D97-AF65-F5344CB8AC3E}">
        <p14:creationId xmlns:p14="http://schemas.microsoft.com/office/powerpoint/2010/main" val="194140277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18741318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408979656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304202699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2289E7B-5532-40C9-AD18-C833210F076E}" type="datetimeFigureOut">
              <a:rPr lang="en-US" smtClean="0"/>
              <a:t>8/21/2023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280121057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289E7B-5532-40C9-AD18-C833210F076E}" type="datetimeFigureOut">
              <a:rPr lang="en-US" smtClean="0"/>
              <a:t>8/21/2023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2111125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339931275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289E7B-5532-40C9-AD18-C833210F076E}" type="datetimeFigureOut">
              <a:rPr lang="en-US" smtClean="0"/>
              <a:t>8/21/2023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42703839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289E7B-5532-40C9-AD18-C833210F076E}" type="datetimeFigureOut">
              <a:rPr lang="en-US" smtClean="0"/>
              <a:t>8/21/2023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404621079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289E7B-5532-40C9-AD18-C833210F076E}" type="datetimeFigureOut">
              <a:rPr lang="en-US" smtClean="0"/>
              <a:t>8/21/2023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63673186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82289E7B-5532-40C9-AD18-C833210F076E}" type="datetimeFigureOut">
              <a:rPr lang="en-US" smtClean="0"/>
              <a:t>8/21/2023</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377149014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289E7B-5532-40C9-AD18-C833210F076E}" type="datetimeFigureOut">
              <a:rPr lang="en-US" smtClean="0"/>
              <a:t>8/21/2023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135750636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211863759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13138403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219583680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243685307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5371503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7CDF5-B884-46AE-8EF7-ADC7D294B399}"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42634555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192158214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399167656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183007603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101817947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9CF7CDF5-B884-46AE-8EF7-ADC7D294B399}" type="slidenum">
              <a:rPr lang="en-US" smtClean="0"/>
              <a:t>‹#›</a:t>
            </a:fld>
            <a:endParaRPr lang="en-US"/>
          </a:p>
        </p:txBody>
      </p:sp>
    </p:spTree>
    <p:extLst>
      <p:ext uri="{BB962C8B-B14F-4D97-AF65-F5344CB8AC3E}">
        <p14:creationId xmlns:p14="http://schemas.microsoft.com/office/powerpoint/2010/main" val="436199355"/>
      </p:ext>
    </p:extLst>
  </p:cSld>
  <p:clrMapOvr>
    <a:overrideClrMapping bg1="lt1" tx1="dk1" bg2="lt2" tx2="dk2" accent1="accent1" accent2="accent2" accent3="accent3" accent4="accent4" accent5="accent5" accent6="accent6" hlink="hlink" folHlink="folHlink"/>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2289E7B-5532-40C9-AD18-C833210F076E}" type="datetimeFigureOut">
              <a:rPr lang="en-US" smtClean="0"/>
              <a:t>8/21/2023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13888972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289E7B-5532-40C9-AD18-C833210F076E}" type="datetimeFigureOut">
              <a:rPr lang="en-US" smtClean="0"/>
              <a:t>8/21/2023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324580680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289E7B-5532-40C9-AD18-C833210F076E}" type="datetimeFigureOut">
              <a:rPr lang="en-US" smtClean="0"/>
              <a:t>8/21/2023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280023378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289E7B-5532-40C9-AD18-C833210F076E}" type="datetimeFigureOut">
              <a:rPr lang="en-US" smtClean="0"/>
              <a:t>8/21/2023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86687300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289E7B-5532-40C9-AD18-C833210F076E}" type="datetimeFigureOut">
              <a:rPr lang="en-US" smtClean="0"/>
              <a:t>8/21/2023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32422334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198430722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289E7B-5532-40C9-AD18-C833210F076E}" type="datetimeFigureOut">
              <a:rPr lang="en-US" smtClean="0"/>
              <a:t>8/21/2023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405096095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198339192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a:xfrm>
            <a:off x="3776135" y="6422854"/>
            <a:ext cx="4279669" cy="365125"/>
          </a:xfrm>
        </p:spPr>
        <p:txBody>
          <a:bodyPr/>
          <a:lstStyle/>
          <a:p>
            <a:endParaRPr lang="en-US"/>
          </a:p>
        </p:txBody>
      </p:sp>
      <p:sp>
        <p:nvSpPr>
          <p:cNvPr id="6" name="Slide Number Placeholder 5"/>
          <p:cNvSpPr>
            <a:spLocks noGrp="1"/>
          </p:cNvSpPr>
          <p:nvPr>
            <p:ph type="sldNum" sz="quarter" idx="12"/>
          </p:nvPr>
        </p:nvSpPr>
        <p:spPr>
          <a:xfrm>
            <a:off x="8073048" y="6422854"/>
            <a:ext cx="879759" cy="365125"/>
          </a:xfrm>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38493685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39149333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29269057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13722731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29768453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1531857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35188383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2289E7B-5532-40C9-AD18-C833210F076E}" type="datetimeFigureOut">
              <a:rPr lang="en-US" smtClean="0"/>
              <a:t>8/21/2023</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40549105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289E7B-5532-40C9-AD18-C833210F076E}" type="datetimeFigureOut">
              <a:rPr lang="en-US" smtClean="0"/>
              <a:t>8/21/2023</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32644271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289E7B-5532-40C9-AD18-C833210F076E}" type="datetimeFigureOut">
              <a:rPr lang="en-US" smtClean="0"/>
              <a:t>8/21/2023</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27339823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289E7B-5532-40C9-AD18-C833210F076E}" type="datetimeFigureOut">
              <a:rPr lang="en-US" smtClean="0"/>
              <a:t>8/21/2023</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6920474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289E7B-5532-40C9-AD18-C833210F076E}" type="datetimeFigureOut">
              <a:rPr lang="en-US" smtClean="0"/>
              <a:t>8/21/2023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5017201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289E7B-5532-40C9-AD18-C833210F076E}" type="datetimeFigureOut">
              <a:rPr lang="en-US" smtClean="0"/>
              <a:t>8/21/2023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23952762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3760094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CF7CDF5-B884-46AE-8EF7-ADC7D294B399}"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49430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2289E7B-5532-40C9-AD18-C833210F076E}" type="datetimeFigureOut">
              <a:rPr lang="en-US" smtClean="0"/>
              <a:t>8/21/2023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42470438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2289E7B-5532-40C9-AD18-C833210F076E}" type="datetimeFigureOut">
              <a:rPr lang="en-US" smtClean="0"/>
              <a:t>8/21/2023</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CF7CDF5-B884-46AE-8EF7-ADC7D294B399}"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021413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220320473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2289E7B-5532-40C9-AD18-C833210F076E}" type="datetimeFigureOut">
              <a:rPr lang="en-US" smtClean="0"/>
              <a:t>8/21/2023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18853221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29606941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10899518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19116199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22988228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23599081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2289E7B-5532-40C9-AD18-C833210F076E}" type="datetimeFigureOut">
              <a:rPr lang="en-US" smtClean="0"/>
              <a:t>8/21/2023</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32748186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289E7B-5532-40C9-AD18-C833210F076E}" type="datetimeFigureOut">
              <a:rPr lang="en-US" smtClean="0"/>
              <a:t>8/21/2023</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10669411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289E7B-5532-40C9-AD18-C833210F076E}" type="datetimeFigureOut">
              <a:rPr lang="en-US" smtClean="0"/>
              <a:t>8/21/2023</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17631907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289E7B-5532-40C9-AD18-C833210F076E}" type="datetimeFigureOut">
              <a:rPr lang="en-US" smtClean="0"/>
              <a:t>8/21/2023</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17026579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2289E7B-5532-40C9-AD18-C833210F076E}" type="datetimeFigureOut">
              <a:rPr lang="en-US" smtClean="0"/>
              <a:t>8/21/2023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19049033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289E7B-5532-40C9-AD18-C833210F076E}" type="datetimeFigureOut">
              <a:rPr lang="en-US" smtClean="0"/>
              <a:t>8/21/2023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5168651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289E7B-5532-40C9-AD18-C833210F076E}" type="datetimeFigureOut">
              <a:rPr lang="en-US" smtClean="0"/>
              <a:t>8/21/2023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23866132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284916918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CF7CDF5-B884-46AE-8EF7-ADC7D294B399}"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2963415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2289E7B-5532-40C9-AD18-C833210F076E}" type="datetimeFigureOut">
              <a:rPr lang="en-US" smtClean="0"/>
              <a:t>8/21/2023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30966151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2289E7B-5532-40C9-AD18-C833210F076E}" type="datetimeFigureOut">
              <a:rPr lang="en-US" smtClean="0"/>
              <a:t>8/21/2023</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CF7CDF5-B884-46AE-8EF7-ADC7D294B399}"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84629155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2289E7B-5532-40C9-AD18-C833210F076E}" type="datetimeFigureOut">
              <a:rPr lang="en-US" smtClean="0"/>
              <a:t>8/21/2023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92487051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103243016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128221053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3452137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289E7B-5532-40C9-AD18-C833210F076E}" type="datetimeFigureOut">
              <a:rPr lang="en-US" smtClean="0"/>
              <a:t>8/21/2023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394385785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200715669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361688718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2289E7B-5532-40C9-AD18-C833210F076E}" type="datetimeFigureOut">
              <a:rPr lang="en-US" smtClean="0"/>
              <a:t>8/21/2023</a:t>
            </a:fld>
            <a:endParaRPr lang="en-US"/>
          </a:p>
        </p:txBody>
      </p:sp>
      <p:sp>
        <p:nvSpPr>
          <p:cNvPr id="6" name="Footer Placeholder 5"/>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29183186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289E7B-5532-40C9-AD18-C833210F076E}" type="datetimeFigureOut">
              <a:rPr lang="en-US" smtClean="0"/>
              <a:t>8/21/2023</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205336999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289E7B-5532-40C9-AD18-C833210F076E}" type="datetimeFigureOut">
              <a:rPr lang="en-US" smtClean="0"/>
              <a:t>8/21/2023</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357266139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289E7B-5532-40C9-AD18-C833210F076E}" type="datetimeFigureOut">
              <a:rPr lang="en-US" smtClean="0"/>
              <a:t>8/21/2023</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65425916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289E7B-5532-40C9-AD18-C833210F076E}" type="datetimeFigureOut">
              <a:rPr lang="en-US" smtClean="0"/>
              <a:t>8/21/2023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129376561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289E7B-5532-40C9-AD18-C833210F076E}" type="datetimeFigureOut">
              <a:rPr lang="en-US" smtClean="0"/>
              <a:t>8/21/2023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185327124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376496729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CF7CDF5-B884-46AE-8EF7-ADC7D294B399}"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97597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289E7B-5532-40C9-AD18-C833210F076E}" type="datetimeFigureOut">
              <a:rPr lang="en-US" smtClean="0"/>
              <a:t>8/21/2023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59610188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2289E7B-5532-40C9-AD18-C833210F076E}" type="datetimeFigureOut">
              <a:rPr lang="en-US" smtClean="0"/>
              <a:t>8/21/2023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349605011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2289E7B-5532-40C9-AD18-C833210F076E}" type="datetimeFigureOut">
              <a:rPr lang="en-US" smtClean="0"/>
              <a:t>8/21/2023</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CF7CDF5-B884-46AE-8EF7-ADC7D294B399}"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96794521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2289E7B-5532-40C9-AD18-C833210F076E}" type="datetimeFigureOut">
              <a:rPr lang="en-US" smtClean="0"/>
              <a:t>8/21/2023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120026742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76887091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23461636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184205186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278316903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323211336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2289E7B-5532-40C9-AD18-C833210F076E}" type="datetimeFigureOut">
              <a:rPr lang="en-US" smtClean="0"/>
              <a:t>8/21/2023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85730034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289E7B-5532-40C9-AD18-C833210F076E}" type="datetimeFigureOut">
              <a:rPr lang="en-US" smtClean="0"/>
              <a:t>8/21/2023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955556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289E7B-5532-40C9-AD18-C833210F076E}" type="datetimeFigureOut">
              <a:rPr lang="en-US" smtClean="0"/>
              <a:t>8/21/2023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347535002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289E7B-5532-40C9-AD18-C833210F076E}" type="datetimeFigureOut">
              <a:rPr lang="en-US" smtClean="0"/>
              <a:t>8/21/2023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290182018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289E7B-5532-40C9-AD18-C833210F076E}" type="datetimeFigureOut">
              <a:rPr lang="en-US" smtClean="0"/>
              <a:t>8/21/2023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345434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289E7B-5532-40C9-AD18-C833210F076E}" type="datetimeFigureOut">
              <a:rPr lang="en-US" smtClean="0"/>
              <a:t>8/21/2023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399145911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F7CDF5-B884-46AE-8EF7-ADC7D294B399}" type="slidenum">
              <a:rPr lang="en-US" smtClean="0"/>
              <a:t>‹#›</a:t>
            </a:fld>
            <a:endParaRPr lang="en-US"/>
          </a:p>
        </p:txBody>
      </p:sp>
      <p:sp>
        <p:nvSpPr>
          <p:cNvPr id="5" name="Date Placeholder 4"/>
          <p:cNvSpPr>
            <a:spLocks noGrp="1"/>
          </p:cNvSpPr>
          <p:nvPr>
            <p:ph type="dt" sz="half" idx="10"/>
          </p:nvPr>
        </p:nvSpPr>
        <p:spPr/>
        <p:txBody>
          <a:bodyPr/>
          <a:lstStyle/>
          <a:p>
            <a:fld id="{82289E7B-5532-40C9-AD18-C833210F076E}" type="datetimeFigureOut">
              <a:rPr lang="en-US" smtClean="0"/>
              <a:t>8/21/2023</a:t>
            </a:fld>
            <a:endParaRPr lang="en-US"/>
          </a:p>
        </p:txBody>
      </p:sp>
    </p:spTree>
    <p:extLst>
      <p:ext uri="{BB962C8B-B14F-4D97-AF65-F5344CB8AC3E}">
        <p14:creationId xmlns:p14="http://schemas.microsoft.com/office/powerpoint/2010/main" val="264413379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163492447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7CDF5-B884-46AE-8EF7-ADC7D294B399}"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39415953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418197632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7CDF5-B884-46AE-8EF7-ADC7D294B399}"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49984242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356552871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1599154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289E7B-5532-40C9-AD18-C833210F076E}" type="datetimeFigureOut">
              <a:rPr lang="en-US" smtClean="0"/>
              <a:t>8/21/2023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220979487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193422468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311826978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109323010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127853597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2289E7B-5532-40C9-AD18-C833210F076E}" type="datetimeFigureOut">
              <a:rPr lang="en-US" smtClean="0"/>
              <a:t>8/21/2023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289746582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289E7B-5532-40C9-AD18-C833210F076E}" type="datetimeFigureOut">
              <a:rPr lang="en-US" smtClean="0"/>
              <a:t>8/21/2023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375903196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289E7B-5532-40C9-AD18-C833210F076E}" type="datetimeFigureOut">
              <a:rPr lang="en-US" smtClean="0"/>
              <a:t>8/21/2023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247849967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289E7B-5532-40C9-AD18-C833210F076E}" type="datetimeFigureOut">
              <a:rPr lang="en-US" smtClean="0"/>
              <a:t>8/21/2023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319118920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289E7B-5532-40C9-AD18-C833210F076E}" type="datetimeFigureOut">
              <a:rPr lang="en-US" smtClean="0"/>
              <a:t>8/21/2023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190948168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289E7B-5532-40C9-AD18-C833210F076E}" type="datetimeFigureOut">
              <a:rPr lang="en-US" smtClean="0"/>
              <a:t>8/21/2023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1537440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289E7B-5532-40C9-AD18-C833210F076E}" type="datetimeFigureOut">
              <a:rPr lang="en-US" smtClean="0"/>
              <a:t>8/21/2023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78829198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289E7B-5532-40C9-AD18-C833210F076E}" type="datetimeFigureOut">
              <a:rPr lang="en-US" smtClean="0"/>
              <a:t>8/21/2023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418075494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377504547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160669881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310989156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255497307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148978906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401493076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312380134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167309103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289E7B-5532-40C9-AD18-C833210F076E}"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7CDF5-B884-46AE-8EF7-ADC7D294B399}" type="slidenum">
              <a:rPr lang="en-US" smtClean="0"/>
              <a:t>‹#›</a:t>
            </a:fld>
            <a:endParaRPr lang="en-US"/>
          </a:p>
        </p:txBody>
      </p:sp>
    </p:spTree>
    <p:extLst>
      <p:ext uri="{BB962C8B-B14F-4D97-AF65-F5344CB8AC3E}">
        <p14:creationId xmlns:p14="http://schemas.microsoft.com/office/powerpoint/2010/main" val="31732869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theme" Target="../theme/theme3.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theme" Target="../theme/theme4.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theme" Target="../theme/theme5.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theme" Target="../theme/theme6.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theme" Target="../theme/theme7.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10" Type="http://schemas.openxmlformats.org/officeDocument/2006/relationships/slideLayout" Target="../slideLayouts/slideLayout107.xml"/><Relationship Id="rId19" Type="http://schemas.openxmlformats.org/officeDocument/2006/relationships/image" Target="../media/image2.png"/><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18" Type="http://schemas.openxmlformats.org/officeDocument/2006/relationships/theme" Target="../theme/theme8.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10" Type="http://schemas.openxmlformats.org/officeDocument/2006/relationships/slideLayout" Target="../slideLayouts/slideLayout124.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9.xml"/><Relationship Id="rId3" Type="http://schemas.openxmlformats.org/officeDocument/2006/relationships/slideLayout" Target="../slideLayouts/slideLayout134.xml"/><Relationship Id="rId7" Type="http://schemas.openxmlformats.org/officeDocument/2006/relationships/slideLayout" Target="../slideLayouts/slideLayout138.xml"/><Relationship Id="rId12" Type="http://schemas.openxmlformats.org/officeDocument/2006/relationships/theme" Target="../theme/theme9.xml"/><Relationship Id="rId2" Type="http://schemas.openxmlformats.org/officeDocument/2006/relationships/slideLayout" Target="../slideLayouts/slideLayout133.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5" Type="http://schemas.openxmlformats.org/officeDocument/2006/relationships/slideLayout" Target="../slideLayouts/slideLayout136.xml"/><Relationship Id="rId10" Type="http://schemas.openxmlformats.org/officeDocument/2006/relationships/slideLayout" Target="../slideLayouts/slideLayout141.xml"/><Relationship Id="rId4" Type="http://schemas.openxmlformats.org/officeDocument/2006/relationships/slideLayout" Target="../slideLayouts/slideLayout135.xml"/><Relationship Id="rId9" Type="http://schemas.openxmlformats.org/officeDocument/2006/relationships/slideLayout" Target="../slideLayouts/slideLayout1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2289E7B-5532-40C9-AD18-C833210F076E}" type="datetimeFigureOut">
              <a:rPr lang="en-US" smtClean="0"/>
              <a:t>8/21/2023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9CF7CDF5-B884-46AE-8EF7-ADC7D294B399}" type="slidenum">
              <a:rPr lang="en-US" smtClean="0"/>
              <a:t>‹#›</a:t>
            </a:fld>
            <a:endParaRPr lang="en-US"/>
          </a:p>
        </p:txBody>
      </p:sp>
    </p:spTree>
    <p:extLst>
      <p:ext uri="{BB962C8B-B14F-4D97-AF65-F5344CB8AC3E}">
        <p14:creationId xmlns:p14="http://schemas.microsoft.com/office/powerpoint/2010/main" val="2271504663"/>
      </p:ext>
    </p:extLst>
  </p:cSld>
  <p:clrMap bg1="dk1" tx1="lt1" bg2="dk2" tx2="lt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 id="2147483824" r:id="rId13"/>
    <p:sldLayoutId id="2147483825" r:id="rId14"/>
    <p:sldLayoutId id="2147483826" r:id="rId15"/>
    <p:sldLayoutId id="2147483827"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a:solidFill>
            <a:schemeClr val="accent1">
              <a:lumMod val="75000"/>
              <a:alpha val="40000"/>
            </a:schemeClr>
          </a:solidFill>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10" name="Group 9"/>
          <p:cNvGrpSpPr/>
          <p:nvPr/>
        </p:nvGrpSpPr>
        <p:grpSpPr>
          <a:xfrm>
            <a:off x="27221" y="-30"/>
            <a:ext cx="2356674" cy="6853283"/>
            <a:chOff x="6627813" y="195452"/>
            <a:chExt cx="1952625" cy="5678299"/>
          </a:xfrm>
          <a:solidFill>
            <a:schemeClr val="accent1"/>
          </a:solidFill>
        </p:grpSpPr>
        <p:sp>
          <p:nvSpPr>
            <p:cNvPr id="11" name="Freeform 27"/>
            <p:cNvSpPr/>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 name="Rectangle 6"/>
          <p:cNvSpPr/>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82289E7B-5532-40C9-AD18-C833210F076E}" type="datetimeFigureOut">
              <a:rPr lang="en-US" smtClean="0"/>
              <a:t>8/21/2023</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9CF7CDF5-B884-46AE-8EF7-ADC7D294B399}" type="slidenum">
              <a:rPr lang="en-US" smtClean="0"/>
              <a:t>‹#›</a:t>
            </a:fld>
            <a:endParaRPr lang="en-US"/>
          </a:p>
        </p:txBody>
      </p:sp>
    </p:spTree>
    <p:extLst>
      <p:ext uri="{BB962C8B-B14F-4D97-AF65-F5344CB8AC3E}">
        <p14:creationId xmlns:p14="http://schemas.microsoft.com/office/powerpoint/2010/main" val="1616275595"/>
      </p:ext>
    </p:extLst>
  </p:cSld>
  <p:clrMap bg1="dk1" tx1="lt1" bg2="dk2" tx2="lt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 id="2147483948" r:id="rId14"/>
    <p:sldLayoutId id="2147483949" r:id="rId15"/>
    <p:sldLayoutId id="2147483950"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82289E7B-5532-40C9-AD18-C833210F076E}" type="datetimeFigureOut">
              <a:rPr lang="en-US" smtClean="0"/>
              <a:t>8/21/2023</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9CF7CDF5-B884-46AE-8EF7-ADC7D294B399}" type="slidenum">
              <a:rPr lang="en-US" smtClean="0"/>
              <a:t>‹#›</a:t>
            </a:fld>
            <a:endParaRPr lang="en-US"/>
          </a:p>
        </p:txBody>
      </p:sp>
    </p:spTree>
    <p:extLst>
      <p:ext uri="{BB962C8B-B14F-4D97-AF65-F5344CB8AC3E}">
        <p14:creationId xmlns:p14="http://schemas.microsoft.com/office/powerpoint/2010/main" val="3027775624"/>
      </p:ext>
    </p:extLst>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 id="2147483975" r:id="rId7"/>
    <p:sldLayoutId id="2147483976" r:id="rId8"/>
    <p:sldLayoutId id="2147483977" r:id="rId9"/>
    <p:sldLayoutId id="2147483978" r:id="rId10"/>
    <p:sldLayoutId id="2147483979" r:id="rId11"/>
    <p:sldLayoutId id="2147483980" r:id="rId12"/>
    <p:sldLayoutId id="2147483981" r:id="rId13"/>
    <p:sldLayoutId id="2147483982" r:id="rId14"/>
    <p:sldLayoutId id="2147483983" r:id="rId15"/>
    <p:sldLayoutId id="2147483984"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82289E7B-5532-40C9-AD18-C833210F076E}" type="datetimeFigureOut">
              <a:rPr lang="en-US" smtClean="0"/>
              <a:t>8/21/2023</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9CF7CDF5-B884-46AE-8EF7-ADC7D294B399}" type="slidenum">
              <a:rPr lang="en-US" smtClean="0"/>
              <a:t>‹#›</a:t>
            </a:fld>
            <a:endParaRPr lang="en-US"/>
          </a:p>
        </p:txBody>
      </p:sp>
    </p:spTree>
    <p:extLst>
      <p:ext uri="{BB962C8B-B14F-4D97-AF65-F5344CB8AC3E}">
        <p14:creationId xmlns:p14="http://schemas.microsoft.com/office/powerpoint/2010/main" val="3770585262"/>
      </p:ext>
    </p:extLst>
  </p:cSld>
  <p:clrMap bg1="lt1" tx1="dk1" bg2="lt2" tx2="dk2" accent1="accent1" accent2="accent2" accent3="accent3" accent4="accent4" accent5="accent5" accent6="accent6" hlink="hlink" folHlink="folHlink"/>
  <p:sldLayoutIdLst>
    <p:sldLayoutId id="2147483986" r:id="rId1"/>
    <p:sldLayoutId id="2147483987" r:id="rId2"/>
    <p:sldLayoutId id="2147483988" r:id="rId3"/>
    <p:sldLayoutId id="2147483989" r:id="rId4"/>
    <p:sldLayoutId id="2147483990" r:id="rId5"/>
    <p:sldLayoutId id="2147483991" r:id="rId6"/>
    <p:sldLayoutId id="2147483992" r:id="rId7"/>
    <p:sldLayoutId id="2147483993" r:id="rId8"/>
    <p:sldLayoutId id="2147483994" r:id="rId9"/>
    <p:sldLayoutId id="2147483995" r:id="rId10"/>
    <p:sldLayoutId id="2147483996" r:id="rId11"/>
    <p:sldLayoutId id="2147483997" r:id="rId12"/>
    <p:sldLayoutId id="2147483998" r:id="rId13"/>
    <p:sldLayoutId id="2147483999" r:id="rId14"/>
    <p:sldLayoutId id="2147484000" r:id="rId15"/>
    <p:sldLayoutId id="2147484001"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2289E7B-5532-40C9-AD18-C833210F076E}" type="datetimeFigureOut">
              <a:rPr lang="en-US" smtClean="0"/>
              <a:t>8/21/2023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9CF7CDF5-B884-46AE-8EF7-ADC7D294B399}" type="slidenum">
              <a:rPr lang="en-US" smtClean="0"/>
              <a:t>‹#›</a:t>
            </a:fld>
            <a:endParaRPr lang="en-US"/>
          </a:p>
        </p:txBody>
      </p:sp>
    </p:spTree>
    <p:extLst>
      <p:ext uri="{BB962C8B-B14F-4D97-AF65-F5344CB8AC3E}">
        <p14:creationId xmlns:p14="http://schemas.microsoft.com/office/powerpoint/2010/main" val="3584980494"/>
      </p:ext>
    </p:extLst>
  </p:cSld>
  <p:clrMap bg1="lt1" tx1="dk1" bg2="lt2" tx2="dk2" accent1="accent1" accent2="accent2" accent3="accent3" accent4="accent4" accent5="accent5" accent6="accent6" hlink="hlink" folHlink="folHlink"/>
  <p:sldLayoutIdLst>
    <p:sldLayoutId id="2147484103" r:id="rId1"/>
    <p:sldLayoutId id="2147484104" r:id="rId2"/>
    <p:sldLayoutId id="2147484105" r:id="rId3"/>
    <p:sldLayoutId id="2147484106" r:id="rId4"/>
    <p:sldLayoutId id="2147484107" r:id="rId5"/>
    <p:sldLayoutId id="2147484108" r:id="rId6"/>
    <p:sldLayoutId id="2147484109" r:id="rId7"/>
    <p:sldLayoutId id="2147484110" r:id="rId8"/>
    <p:sldLayoutId id="2147484111" r:id="rId9"/>
    <p:sldLayoutId id="2147484112" r:id="rId10"/>
    <p:sldLayoutId id="2147484113" r:id="rId11"/>
    <p:sldLayoutId id="2147484114" r:id="rId12"/>
    <p:sldLayoutId id="2147484115" r:id="rId13"/>
    <p:sldLayoutId id="2147484116" r:id="rId14"/>
    <p:sldLayoutId id="2147484117" r:id="rId15"/>
    <p:sldLayoutId id="214748411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2289E7B-5532-40C9-AD18-C833210F076E}" type="datetimeFigureOut">
              <a:rPr lang="en-US" smtClean="0"/>
              <a:t>8/21/2023</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CF7CDF5-B884-46AE-8EF7-ADC7D294B399}" type="slidenum">
              <a:rPr lang="en-US" smtClean="0"/>
              <a:t>‹#›</a:t>
            </a:fld>
            <a:endParaRPr lang="en-US"/>
          </a:p>
        </p:txBody>
      </p:sp>
    </p:spTree>
    <p:extLst>
      <p:ext uri="{BB962C8B-B14F-4D97-AF65-F5344CB8AC3E}">
        <p14:creationId xmlns:p14="http://schemas.microsoft.com/office/powerpoint/2010/main" val="2358014042"/>
      </p:ext>
    </p:extLst>
  </p:cSld>
  <p:clrMap bg1="lt1" tx1="dk1" bg2="lt2" tx2="dk2" accent1="accent1" accent2="accent2" accent3="accent3" accent4="accent4" accent5="accent5" accent6="accent6" hlink="hlink" folHlink="folHlink"/>
  <p:sldLayoutIdLst>
    <p:sldLayoutId id="2147484120" r:id="rId1"/>
    <p:sldLayoutId id="2147484121" r:id="rId2"/>
    <p:sldLayoutId id="2147484122" r:id="rId3"/>
    <p:sldLayoutId id="2147484123" r:id="rId4"/>
    <p:sldLayoutId id="2147484124" r:id="rId5"/>
    <p:sldLayoutId id="2147484125" r:id="rId6"/>
    <p:sldLayoutId id="2147484126" r:id="rId7"/>
    <p:sldLayoutId id="2147484127" r:id="rId8"/>
    <p:sldLayoutId id="2147484128" r:id="rId9"/>
    <p:sldLayoutId id="2147484129" r:id="rId10"/>
    <p:sldLayoutId id="2147484130" r:id="rId11"/>
    <p:sldLayoutId id="2147484131" r:id="rId12"/>
    <p:sldLayoutId id="2147484132" r:id="rId13"/>
    <p:sldLayoutId id="2147484133" r:id="rId14"/>
    <p:sldLayoutId id="2147484134" r:id="rId15"/>
    <p:sldLayoutId id="2147484135" r:id="rId16"/>
    <p:sldLayoutId id="2147484136"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2289E7B-5532-40C9-AD18-C833210F076E}" type="datetimeFigureOut">
              <a:rPr lang="en-US" smtClean="0"/>
              <a:t>8/21/2023</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9CF7CDF5-B884-46AE-8EF7-ADC7D294B399}" type="slidenum">
              <a:rPr lang="en-US" smtClean="0"/>
              <a:t>‹#›</a:t>
            </a:fld>
            <a:endParaRPr lang="en-US"/>
          </a:p>
        </p:txBody>
      </p:sp>
    </p:spTree>
    <p:extLst>
      <p:ext uri="{BB962C8B-B14F-4D97-AF65-F5344CB8AC3E}">
        <p14:creationId xmlns:p14="http://schemas.microsoft.com/office/powerpoint/2010/main" val="2176383235"/>
      </p:ext>
    </p:extLst>
  </p:cSld>
  <p:clrMap bg1="dk1" tx1="lt1" bg2="dk2" tx2="lt2" accent1="accent1" accent2="accent2" accent3="accent3" accent4="accent4" accent5="accent5" accent6="accent6" hlink="hlink" folHlink="folHlink"/>
  <p:sldLayoutIdLst>
    <p:sldLayoutId id="2147484138" r:id="rId1"/>
    <p:sldLayoutId id="2147484139" r:id="rId2"/>
    <p:sldLayoutId id="2147484140" r:id="rId3"/>
    <p:sldLayoutId id="2147484141" r:id="rId4"/>
    <p:sldLayoutId id="2147484142" r:id="rId5"/>
    <p:sldLayoutId id="2147484143" r:id="rId6"/>
    <p:sldLayoutId id="2147484144" r:id="rId7"/>
    <p:sldLayoutId id="2147484145" r:id="rId8"/>
    <p:sldLayoutId id="2147484146" r:id="rId9"/>
    <p:sldLayoutId id="2147484147" r:id="rId10"/>
    <p:sldLayoutId id="2147484148" r:id="rId11"/>
    <p:sldLayoutId id="2147484149" r:id="rId12"/>
    <p:sldLayoutId id="2147484150" r:id="rId13"/>
    <p:sldLayoutId id="2147484151" r:id="rId14"/>
    <p:sldLayoutId id="2147484152" r:id="rId15"/>
    <p:sldLayoutId id="2147484153" r:id="rId16"/>
    <p:sldLayoutId id="2147484154"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82289E7B-5532-40C9-AD18-C833210F076E}" type="datetimeFigureOut">
              <a:rPr lang="en-US" smtClean="0"/>
              <a:t>8/21/2023</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9CF7CDF5-B884-46AE-8EF7-ADC7D294B399}" type="slidenum">
              <a:rPr lang="en-US" smtClean="0"/>
              <a:t>‹#›</a:t>
            </a:fld>
            <a:endParaRPr lang="en-US"/>
          </a:p>
        </p:txBody>
      </p:sp>
    </p:spTree>
    <p:extLst>
      <p:ext uri="{BB962C8B-B14F-4D97-AF65-F5344CB8AC3E}">
        <p14:creationId xmlns:p14="http://schemas.microsoft.com/office/powerpoint/2010/main" val="2767764085"/>
      </p:ext>
    </p:extLst>
  </p:cSld>
  <p:clrMap bg1="dk1" tx1="lt1" bg2="dk2" tx2="lt2" accent1="accent1" accent2="accent2" accent3="accent3" accent4="accent4" accent5="accent5" accent6="accent6" hlink="hlink" folHlink="folHlink"/>
  <p:sldLayoutIdLst>
    <p:sldLayoutId id="2147484156" r:id="rId1"/>
    <p:sldLayoutId id="2147484157" r:id="rId2"/>
    <p:sldLayoutId id="2147484158" r:id="rId3"/>
    <p:sldLayoutId id="2147484159" r:id="rId4"/>
    <p:sldLayoutId id="2147484160" r:id="rId5"/>
    <p:sldLayoutId id="2147484161" r:id="rId6"/>
    <p:sldLayoutId id="2147484162" r:id="rId7"/>
    <p:sldLayoutId id="2147484163" r:id="rId8"/>
    <p:sldLayoutId id="2147484164" r:id="rId9"/>
    <p:sldLayoutId id="2147484165" r:id="rId10"/>
    <p:sldLayoutId id="2147484166" r:id="rId11"/>
    <p:sldLayoutId id="2147484167" r:id="rId12"/>
    <p:sldLayoutId id="2147484168" r:id="rId13"/>
    <p:sldLayoutId id="2147484169" r:id="rId14"/>
    <p:sldLayoutId id="2147484170" r:id="rId15"/>
    <p:sldLayoutId id="2147484171" r:id="rId16"/>
    <p:sldLayoutId id="2147484172"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82289E7B-5532-40C9-AD18-C833210F076E}" type="datetimeFigureOut">
              <a:rPr lang="en-US" smtClean="0"/>
              <a:t>8/21/2023</a:t>
            </a:fld>
            <a:endParaRPr lang="en-US"/>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9CF7CDF5-B884-46AE-8EF7-ADC7D294B399}" type="slidenum">
              <a:rPr lang="en-US" smtClean="0"/>
              <a:t>‹#›</a:t>
            </a:fld>
            <a:endParaRPr lang="en-US"/>
          </a:p>
        </p:txBody>
      </p:sp>
    </p:spTree>
    <p:extLst>
      <p:ext uri="{BB962C8B-B14F-4D97-AF65-F5344CB8AC3E}">
        <p14:creationId xmlns:p14="http://schemas.microsoft.com/office/powerpoint/2010/main" val="3875482823"/>
      </p:ext>
    </p:extLst>
  </p:cSld>
  <p:clrMap bg1="dk1" tx1="lt1" bg2="dk2" tx2="lt2" accent1="accent1" accent2="accent2" accent3="accent3" accent4="accent4" accent5="accent5" accent6="accent6" hlink="hlink" folHlink="folHlink"/>
  <p:sldLayoutIdLst>
    <p:sldLayoutId id="2147484174" r:id="rId1"/>
    <p:sldLayoutId id="2147484175" r:id="rId2"/>
    <p:sldLayoutId id="2147484176" r:id="rId3"/>
    <p:sldLayoutId id="2147484177" r:id="rId4"/>
    <p:sldLayoutId id="2147484178" r:id="rId5"/>
    <p:sldLayoutId id="2147484179" r:id="rId6"/>
    <p:sldLayoutId id="2147484180" r:id="rId7"/>
    <p:sldLayoutId id="2147484181" r:id="rId8"/>
    <p:sldLayoutId id="2147484182" r:id="rId9"/>
    <p:sldLayoutId id="2147484183" r:id="rId10"/>
    <p:sldLayoutId id="2147484184"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71.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1.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g"/><Relationship Id="rId1" Type="http://schemas.openxmlformats.org/officeDocument/2006/relationships/slideLayout" Target="../slideLayouts/slideLayout71.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8.xml.rels><?xml version="1.0" encoding="UTF-8" standalone="yes"?>
<Relationships xmlns="http://schemas.openxmlformats.org/package/2006/relationships"><Relationship Id="rId8" Type="http://schemas.openxmlformats.org/officeDocument/2006/relationships/diagramLayout" Target="../diagrams/layout6.xml"/><Relationship Id="rId13" Type="http://schemas.openxmlformats.org/officeDocument/2006/relationships/diagramLayout" Target="../diagrams/layout7.xml"/><Relationship Id="rId18" Type="http://schemas.openxmlformats.org/officeDocument/2006/relationships/diagramLayout" Target="../diagrams/layout8.xml"/><Relationship Id="rId26" Type="http://schemas.microsoft.com/office/2007/relationships/diagramDrawing" Target="../diagrams/drawing9.xml"/><Relationship Id="rId3" Type="http://schemas.openxmlformats.org/officeDocument/2006/relationships/diagramLayout" Target="../diagrams/layout5.xml"/><Relationship Id="rId21" Type="http://schemas.microsoft.com/office/2007/relationships/diagramDrawing" Target="../diagrams/drawing8.xml"/><Relationship Id="rId7" Type="http://schemas.openxmlformats.org/officeDocument/2006/relationships/diagramData" Target="../diagrams/data6.xml"/><Relationship Id="rId12" Type="http://schemas.openxmlformats.org/officeDocument/2006/relationships/diagramData" Target="../diagrams/data7.xml"/><Relationship Id="rId17" Type="http://schemas.openxmlformats.org/officeDocument/2006/relationships/diagramData" Target="../diagrams/data8.xml"/><Relationship Id="rId25" Type="http://schemas.openxmlformats.org/officeDocument/2006/relationships/diagramColors" Target="../diagrams/colors9.xml"/><Relationship Id="rId2" Type="http://schemas.openxmlformats.org/officeDocument/2006/relationships/diagramData" Target="../diagrams/data5.xml"/><Relationship Id="rId16" Type="http://schemas.microsoft.com/office/2007/relationships/diagramDrawing" Target="../diagrams/drawing7.xml"/><Relationship Id="rId20" Type="http://schemas.openxmlformats.org/officeDocument/2006/relationships/diagramColors" Target="../diagrams/colors8.xml"/><Relationship Id="rId1" Type="http://schemas.openxmlformats.org/officeDocument/2006/relationships/slideLayout" Target="../slideLayouts/slideLayout104.xml"/><Relationship Id="rId6" Type="http://schemas.microsoft.com/office/2007/relationships/diagramDrawing" Target="../diagrams/drawing5.xml"/><Relationship Id="rId11" Type="http://schemas.microsoft.com/office/2007/relationships/diagramDrawing" Target="../diagrams/drawing6.xml"/><Relationship Id="rId24" Type="http://schemas.openxmlformats.org/officeDocument/2006/relationships/diagramQuickStyle" Target="../diagrams/quickStyle9.xml"/><Relationship Id="rId5" Type="http://schemas.openxmlformats.org/officeDocument/2006/relationships/diagramColors" Target="../diagrams/colors5.xml"/><Relationship Id="rId15" Type="http://schemas.openxmlformats.org/officeDocument/2006/relationships/diagramColors" Target="../diagrams/colors7.xml"/><Relationship Id="rId23" Type="http://schemas.openxmlformats.org/officeDocument/2006/relationships/diagramLayout" Target="../diagrams/layout9.xml"/><Relationship Id="rId10" Type="http://schemas.openxmlformats.org/officeDocument/2006/relationships/diagramColors" Target="../diagrams/colors6.xml"/><Relationship Id="rId19" Type="http://schemas.openxmlformats.org/officeDocument/2006/relationships/diagramQuickStyle" Target="../diagrams/quickStyle8.xml"/><Relationship Id="rId4" Type="http://schemas.openxmlformats.org/officeDocument/2006/relationships/diagramQuickStyle" Target="../diagrams/quickStyle5.xml"/><Relationship Id="rId9" Type="http://schemas.openxmlformats.org/officeDocument/2006/relationships/diagramQuickStyle" Target="../diagrams/quickStyle6.xml"/><Relationship Id="rId14" Type="http://schemas.openxmlformats.org/officeDocument/2006/relationships/diagramQuickStyle" Target="../diagrams/quickStyle7.xml"/><Relationship Id="rId22" Type="http://schemas.openxmlformats.org/officeDocument/2006/relationships/diagramData" Target="../diagrams/data9.xml"/></Relationships>
</file>

<file path=ppt/slides/_rels/slide19.xml.rels><?xml version="1.0" encoding="UTF-8" standalone="yes"?>
<Relationships xmlns="http://schemas.openxmlformats.org/package/2006/relationships"><Relationship Id="rId8" Type="http://schemas.openxmlformats.org/officeDocument/2006/relationships/diagramLayout" Target="../diagrams/layout11.xml"/><Relationship Id="rId13" Type="http://schemas.openxmlformats.org/officeDocument/2006/relationships/diagramLayout" Target="../diagrams/layout12.xml"/><Relationship Id="rId18" Type="http://schemas.openxmlformats.org/officeDocument/2006/relationships/diagramLayout" Target="../diagrams/layout13.xml"/><Relationship Id="rId26" Type="http://schemas.microsoft.com/office/2007/relationships/diagramDrawing" Target="../diagrams/drawing14.xml"/><Relationship Id="rId3" Type="http://schemas.openxmlformats.org/officeDocument/2006/relationships/diagramLayout" Target="../diagrams/layout10.xml"/><Relationship Id="rId21" Type="http://schemas.microsoft.com/office/2007/relationships/diagramDrawing" Target="../diagrams/drawing13.xml"/><Relationship Id="rId7" Type="http://schemas.openxmlformats.org/officeDocument/2006/relationships/diagramData" Target="../diagrams/data11.xml"/><Relationship Id="rId12" Type="http://schemas.openxmlformats.org/officeDocument/2006/relationships/diagramData" Target="../diagrams/data12.xml"/><Relationship Id="rId17" Type="http://schemas.openxmlformats.org/officeDocument/2006/relationships/diagramData" Target="../diagrams/data13.xml"/><Relationship Id="rId25" Type="http://schemas.openxmlformats.org/officeDocument/2006/relationships/diagramColors" Target="../diagrams/colors14.xml"/><Relationship Id="rId2" Type="http://schemas.openxmlformats.org/officeDocument/2006/relationships/diagramData" Target="../diagrams/data10.xml"/><Relationship Id="rId16" Type="http://schemas.microsoft.com/office/2007/relationships/diagramDrawing" Target="../diagrams/drawing12.xml"/><Relationship Id="rId20" Type="http://schemas.openxmlformats.org/officeDocument/2006/relationships/diagramColors" Target="../diagrams/colors13.xml"/><Relationship Id="rId1" Type="http://schemas.openxmlformats.org/officeDocument/2006/relationships/slideLayout" Target="../slideLayouts/slideLayout104.xml"/><Relationship Id="rId6" Type="http://schemas.microsoft.com/office/2007/relationships/diagramDrawing" Target="../diagrams/drawing10.xml"/><Relationship Id="rId11" Type="http://schemas.microsoft.com/office/2007/relationships/diagramDrawing" Target="../diagrams/drawing11.xml"/><Relationship Id="rId24" Type="http://schemas.openxmlformats.org/officeDocument/2006/relationships/diagramQuickStyle" Target="../diagrams/quickStyle14.xml"/><Relationship Id="rId5" Type="http://schemas.openxmlformats.org/officeDocument/2006/relationships/diagramColors" Target="../diagrams/colors10.xml"/><Relationship Id="rId15" Type="http://schemas.openxmlformats.org/officeDocument/2006/relationships/diagramColors" Target="../diagrams/colors12.xml"/><Relationship Id="rId23" Type="http://schemas.openxmlformats.org/officeDocument/2006/relationships/diagramLayout" Target="../diagrams/layout14.xml"/><Relationship Id="rId10" Type="http://schemas.openxmlformats.org/officeDocument/2006/relationships/diagramColors" Target="../diagrams/colors11.xml"/><Relationship Id="rId19" Type="http://schemas.openxmlformats.org/officeDocument/2006/relationships/diagramQuickStyle" Target="../diagrams/quickStyle13.xml"/><Relationship Id="rId4" Type="http://schemas.openxmlformats.org/officeDocument/2006/relationships/diagramQuickStyle" Target="../diagrams/quickStyle10.xml"/><Relationship Id="rId9" Type="http://schemas.openxmlformats.org/officeDocument/2006/relationships/diagramQuickStyle" Target="../diagrams/quickStyle11.xml"/><Relationship Id="rId14" Type="http://schemas.openxmlformats.org/officeDocument/2006/relationships/diagramQuickStyle" Target="../diagrams/quickStyle12.xml"/><Relationship Id="rId22" Type="http://schemas.openxmlformats.org/officeDocument/2006/relationships/diagramData" Target="../diagrams/data14.xml"/></Relationships>
</file>

<file path=ppt/slides/_rels/slide2.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diagramLayout" Target="../diagrams/layout4.xml"/><Relationship Id="rId3" Type="http://schemas.openxmlformats.org/officeDocument/2006/relationships/diagramLayout" Target="../diagrams/layout1.xml"/><Relationship Id="rId21" Type="http://schemas.microsoft.com/office/2007/relationships/diagramDrawing" Target="../diagrams/drawing4.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diagramData" Target="../diagrams/data4.xml"/><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diagramColors" Target="../diagrams/colors4.xml"/><Relationship Id="rId1" Type="http://schemas.openxmlformats.org/officeDocument/2006/relationships/slideLayout" Target="../slideLayouts/slideLayout133.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19" Type="http://schemas.openxmlformats.org/officeDocument/2006/relationships/diagramQuickStyle" Target="../diagrams/quickStyle4.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0.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2138B68-4E38-1B2F-012D-364490407F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F05A6776-AB31-5769-F20D-7D7321A97734}"/>
              </a:ext>
            </a:extLst>
          </p:cNvPr>
          <p:cNvSpPr/>
          <p:nvPr/>
        </p:nvSpPr>
        <p:spPr>
          <a:xfrm>
            <a:off x="0" y="2113263"/>
            <a:ext cx="10388329" cy="2985433"/>
          </a:xfrm>
          <a:prstGeom prst="rect">
            <a:avLst/>
          </a:prstGeom>
          <a:noFill/>
        </p:spPr>
        <p:txBody>
          <a:bodyPr wrap="square" lIns="91440" tIns="45720" rIns="91440" bIns="45720">
            <a:spAutoFit/>
          </a:bodyPr>
          <a:lstStyle/>
          <a:p>
            <a:pPr algn="ctr"/>
            <a:r>
              <a:rPr lang="en-US" sz="8000" b="1" cap="none" spc="0" dirty="0">
                <a:ln w="12700">
                  <a:solidFill>
                    <a:schemeClr val="tx2">
                      <a:lumMod val="75000"/>
                    </a:schemeClr>
                  </a:solidFill>
                  <a:prstDash val="solid"/>
                </a:ln>
                <a:effectLst>
                  <a:outerShdw dist="38100" dir="2640000" algn="bl" rotWithShape="0">
                    <a:schemeClr val="tx2">
                      <a:lumMod val="75000"/>
                    </a:schemeClr>
                  </a:outerShdw>
                </a:effectLst>
                <a:latin typeface="Arial Black" panose="020B0A04020102020204" pitchFamily="34" charset="0"/>
              </a:rPr>
              <a:t>WELCOME to OUR</a:t>
            </a:r>
          </a:p>
          <a:p>
            <a:pPr algn="ct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a:p>
            <a:pPr algn="ct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1" name="Rectangle 10">
            <a:extLst>
              <a:ext uri="{FF2B5EF4-FFF2-40B4-BE49-F238E27FC236}">
                <a16:creationId xmlns:a16="http://schemas.microsoft.com/office/drawing/2014/main" id="{1F69ED36-6562-855A-C5AC-288E2198F83B}"/>
              </a:ext>
            </a:extLst>
          </p:cNvPr>
          <p:cNvSpPr/>
          <p:nvPr/>
        </p:nvSpPr>
        <p:spPr>
          <a:xfrm>
            <a:off x="98256" y="3142807"/>
            <a:ext cx="6593280" cy="1569660"/>
          </a:xfrm>
          <a:prstGeom prst="rect">
            <a:avLst/>
          </a:prstGeom>
          <a:noFill/>
          <a:effectLst>
            <a:glow rad="139700">
              <a:schemeClr val="accent3">
                <a:satMod val="175000"/>
                <a:alpha val="40000"/>
              </a:schemeClr>
            </a:glow>
          </a:effectLst>
          <a:scene3d>
            <a:camera prst="orthographicFront"/>
            <a:lightRig rig="harsh" dir="t"/>
          </a:scene3d>
          <a:sp3d>
            <a:bevelT w="114300" prst="artDeco"/>
          </a:sp3d>
        </p:spPr>
        <p:txBody>
          <a:bodyPr wrap="none" lIns="91440" tIns="45720" rIns="91440" bIns="45720">
            <a:spAutoFit/>
            <a:sp3d extrusionH="57150" prstMaterial="matte">
              <a:bevelT w="63500" h="12700" prst="angle"/>
              <a:contourClr>
                <a:schemeClr val="bg1">
                  <a:lumMod val="65000"/>
                </a:schemeClr>
              </a:contourClr>
            </a:sp3d>
          </a:bodyPr>
          <a:lstStyle/>
          <a:p>
            <a:pPr algn="ctr"/>
            <a:r>
              <a:rPr lang="en-US" sz="9600" b="1" cap="none" spc="0" dirty="0">
                <a:ln/>
                <a:solidFill>
                  <a:srgbClr val="FFFF00"/>
                </a:solidFill>
                <a:effectLst>
                  <a:outerShdw blurRad="38100" dist="38100" dir="2700000" algn="tl">
                    <a:srgbClr val="000000">
                      <a:alpha val="43137"/>
                    </a:srgbClr>
                  </a:outerShdw>
                </a:effectLst>
                <a:latin typeface="Arial Black" panose="020B0A04020102020204" pitchFamily="34" charset="0"/>
              </a:rPr>
              <a:t>PROJECT</a:t>
            </a:r>
          </a:p>
        </p:txBody>
      </p:sp>
    </p:spTree>
    <p:extLst>
      <p:ext uri="{BB962C8B-B14F-4D97-AF65-F5344CB8AC3E}">
        <p14:creationId xmlns:p14="http://schemas.microsoft.com/office/powerpoint/2010/main" val="4088998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heel(1)">
                                      <p:cBhvr>
                                        <p:cTn id="10" dur="2000"/>
                                        <p:tgtEl>
                                          <p:spTgt spid="10"/>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heel(1)">
                                      <p:cBhvr>
                                        <p:cTn id="13"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7CF5738-E05F-4267-9DA4-07E739BA28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2226" y="1508409"/>
            <a:ext cx="3806725" cy="2855044"/>
          </a:xfrm>
          <a:prstGeom prst="rect">
            <a:avLst/>
          </a:prstGeom>
        </p:spPr>
      </p:pic>
      <p:sp>
        <p:nvSpPr>
          <p:cNvPr id="8" name="TextBox 3">
            <a:extLst>
              <a:ext uri="{FF2B5EF4-FFF2-40B4-BE49-F238E27FC236}">
                <a16:creationId xmlns:a16="http://schemas.microsoft.com/office/drawing/2014/main" id="{B725C76E-0A57-4286-B310-1514DF0E8337}"/>
              </a:ext>
            </a:extLst>
          </p:cNvPr>
          <p:cNvSpPr txBox="1"/>
          <p:nvPr/>
        </p:nvSpPr>
        <p:spPr>
          <a:xfrm>
            <a:off x="200360" y="1508409"/>
            <a:ext cx="7385050" cy="747897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b="0" i="0" dirty="0">
                <a:effectLst/>
                <a:latin typeface="Google Sans"/>
              </a:rPr>
              <a:t>We use motor drivers to give high power to the motor by using a small voltage signal from a microcontroller</a:t>
            </a:r>
          </a:p>
          <a:p>
            <a:endParaRPr lang="en-US" sz="3200" b="0" i="0" dirty="0">
              <a:effectLst/>
              <a:latin typeface="Google Sans"/>
            </a:endParaRPr>
          </a:p>
          <a:p>
            <a:r>
              <a:rPr lang="en-US" sz="3200" b="0" i="0" dirty="0">
                <a:effectLst/>
                <a:latin typeface="Google Sans"/>
              </a:rPr>
              <a:t>If the microprocessor transmits a HIGH input to the motor driver, The driver will rotate the motor in one direction keeping the one pin as HIGH and one pin as LOW.</a:t>
            </a:r>
            <a:endParaRPr lang="en-US" sz="3200" dirty="0">
              <a:latin typeface="Google Sans"/>
            </a:endParaRPr>
          </a:p>
          <a:p>
            <a:endParaRPr lang="en-US" sz="3200" dirty="0">
              <a:latin typeface="Google Sans"/>
            </a:endParaRPr>
          </a:p>
          <a:p>
            <a:endParaRPr lang="en-US" sz="3200" dirty="0">
              <a:latin typeface="Google Sans"/>
            </a:endParaRPr>
          </a:p>
          <a:p>
            <a:endParaRPr lang="en-US" sz="3200" dirty="0">
              <a:latin typeface="Google Sans"/>
            </a:endParaRPr>
          </a:p>
          <a:p>
            <a:endParaRPr lang="en-US" sz="3600" dirty="0">
              <a:latin typeface="Google Sans"/>
            </a:endParaRPr>
          </a:p>
          <a:p>
            <a:endParaRPr lang="en-US" sz="3200" dirty="0">
              <a:latin typeface="Google Sans"/>
            </a:endParaRPr>
          </a:p>
          <a:p>
            <a:endParaRPr lang="en-US" sz="3200" dirty="0">
              <a:latin typeface="Google Sans"/>
            </a:endParaRPr>
          </a:p>
          <a:p>
            <a:endParaRPr lang="en-US" sz="3200" dirty="0"/>
          </a:p>
        </p:txBody>
      </p:sp>
      <p:sp>
        <p:nvSpPr>
          <p:cNvPr id="9" name="TextBox 4">
            <a:extLst>
              <a:ext uri="{FF2B5EF4-FFF2-40B4-BE49-F238E27FC236}">
                <a16:creationId xmlns:a16="http://schemas.microsoft.com/office/drawing/2014/main" id="{2420012D-705D-48E1-9BC5-040C514FD562}"/>
              </a:ext>
            </a:extLst>
          </p:cNvPr>
          <p:cNvSpPr txBox="1"/>
          <p:nvPr/>
        </p:nvSpPr>
        <p:spPr>
          <a:xfrm>
            <a:off x="3854785" y="512185"/>
            <a:ext cx="3939840"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base"/>
            <a:r>
              <a:rPr lang="en-US" sz="3200" b="1" i="0" dirty="0">
                <a:solidFill>
                  <a:srgbClr val="FF0000"/>
                </a:solidFill>
                <a:effectLst/>
                <a:latin typeface="Arial Black" panose="020B0A04020102020204" pitchFamily="34" charset="0"/>
              </a:rPr>
              <a:t>MOTOR DRIVER</a:t>
            </a:r>
          </a:p>
        </p:txBody>
      </p:sp>
    </p:spTree>
    <p:extLst>
      <p:ext uri="{BB962C8B-B14F-4D97-AF65-F5344CB8AC3E}">
        <p14:creationId xmlns:p14="http://schemas.microsoft.com/office/powerpoint/2010/main" val="381660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ppt_w</p:attrName>
                                        </p:attrNameLst>
                                      </p:cBhvr>
                                      <p:tavLst>
                                        <p:tav tm="0" fmla="#ppt_w*sin(2.5*pi*$)">
                                          <p:val>
                                            <p:fltVal val="0"/>
                                          </p:val>
                                        </p:tav>
                                        <p:tav tm="100000">
                                          <p:val>
                                            <p:fltVal val="1"/>
                                          </p:val>
                                        </p:tav>
                                      </p:tavLst>
                                    </p:anim>
                                    <p:anim calcmode="lin" valueType="num">
                                      <p:cBhvr>
                                        <p:cTn id="9"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randombar(horizontal)">
                                      <p:cBhvr>
                                        <p:cTn id="14" dur="500"/>
                                        <p:tgtEl>
                                          <p:spTgt spid="8"/>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E9BFB6-648D-426B-8175-71343212235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540834" y="1872158"/>
            <a:ext cx="4149955" cy="3113683"/>
          </a:xfrm>
          <a:prstGeom prst="rect">
            <a:avLst/>
          </a:prstGeom>
        </p:spPr>
      </p:pic>
      <p:sp>
        <p:nvSpPr>
          <p:cNvPr id="3" name="TextBox 3">
            <a:extLst>
              <a:ext uri="{FF2B5EF4-FFF2-40B4-BE49-F238E27FC236}">
                <a16:creationId xmlns:a16="http://schemas.microsoft.com/office/drawing/2014/main" id="{E168CD73-5150-4D92-9196-26AB3EEF89B1}"/>
              </a:ext>
            </a:extLst>
          </p:cNvPr>
          <p:cNvSpPr txBox="1"/>
          <p:nvPr/>
        </p:nvSpPr>
        <p:spPr>
          <a:xfrm flipH="1">
            <a:off x="170006" y="4227486"/>
            <a:ext cx="7145656"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4" name="TextBox 5">
            <a:extLst>
              <a:ext uri="{FF2B5EF4-FFF2-40B4-BE49-F238E27FC236}">
                <a16:creationId xmlns:a16="http://schemas.microsoft.com/office/drawing/2014/main" id="{C1AD1121-457E-474B-9508-56882836146C}"/>
              </a:ext>
            </a:extLst>
          </p:cNvPr>
          <p:cNvSpPr txBox="1"/>
          <p:nvPr/>
        </p:nvSpPr>
        <p:spPr>
          <a:xfrm>
            <a:off x="550367" y="1601472"/>
            <a:ext cx="6765295" cy="4524315"/>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3600" b="0" i="0" dirty="0">
                <a:solidFill>
                  <a:srgbClr val="202124"/>
                </a:solidFill>
                <a:effectLst/>
                <a:latin typeface="Google Sans"/>
              </a:rPr>
              <a:t>Ultrasonic sensors can </a:t>
            </a:r>
            <a:r>
              <a:rPr lang="en-US" sz="3600" b="0" i="0" dirty="0">
                <a:solidFill>
                  <a:srgbClr val="040C28"/>
                </a:solidFill>
                <a:effectLst/>
                <a:latin typeface="Google Sans"/>
              </a:rPr>
              <a:t>measure the distance to a wide range of objects regardless of shape, color or surface texture</a:t>
            </a:r>
            <a:r>
              <a:rPr lang="en-US" sz="3600" b="0" i="0" dirty="0">
                <a:solidFill>
                  <a:srgbClr val="202124"/>
                </a:solidFill>
                <a:effectLst/>
                <a:latin typeface="Google Sans"/>
              </a:rPr>
              <a:t>.</a:t>
            </a:r>
          </a:p>
          <a:p>
            <a:pPr algn="l"/>
            <a:endParaRPr lang="en-US" sz="3600" b="0" i="0" dirty="0">
              <a:solidFill>
                <a:srgbClr val="202124"/>
              </a:solidFill>
              <a:effectLst/>
              <a:latin typeface="Google Sans"/>
            </a:endParaRPr>
          </a:p>
          <a:p>
            <a:pPr algn="l"/>
            <a:r>
              <a:rPr lang="en-US" sz="3600" b="0" i="0" dirty="0">
                <a:solidFill>
                  <a:srgbClr val="202124"/>
                </a:solidFill>
                <a:effectLst/>
                <a:latin typeface="Google Sans"/>
              </a:rPr>
              <a:t> They are also able to measure an approaching or receding object</a:t>
            </a:r>
            <a:r>
              <a:rPr lang="en-US" b="0" i="0" dirty="0">
                <a:solidFill>
                  <a:srgbClr val="202124"/>
                </a:solidFill>
                <a:effectLst/>
                <a:latin typeface="Google Sans"/>
              </a:rPr>
              <a:t>.</a:t>
            </a:r>
            <a:endParaRPr lang="en-US" b="0" i="0" dirty="0">
              <a:solidFill>
                <a:srgbClr val="202124"/>
              </a:solidFill>
              <a:effectLst/>
              <a:latin typeface="arial" panose="020B0604020202020204" pitchFamily="34" charset="0"/>
            </a:endParaRPr>
          </a:p>
          <a:p>
            <a:br>
              <a:rPr lang="en-US" b="0" i="0" dirty="0">
                <a:solidFill>
                  <a:srgbClr val="202124"/>
                </a:solidFill>
                <a:effectLst/>
                <a:latin typeface="arial" panose="020B0604020202020204" pitchFamily="34" charset="0"/>
              </a:rPr>
            </a:br>
            <a:endParaRPr lang="en-US" dirty="0"/>
          </a:p>
        </p:txBody>
      </p:sp>
      <p:sp>
        <p:nvSpPr>
          <p:cNvPr id="5" name="TextBox 6">
            <a:extLst>
              <a:ext uri="{FF2B5EF4-FFF2-40B4-BE49-F238E27FC236}">
                <a16:creationId xmlns:a16="http://schemas.microsoft.com/office/drawing/2014/main" id="{9DD64E1C-1B45-4555-97FD-79AE3045C843}"/>
              </a:ext>
            </a:extLst>
          </p:cNvPr>
          <p:cNvSpPr txBox="1"/>
          <p:nvPr/>
        </p:nvSpPr>
        <p:spPr>
          <a:xfrm>
            <a:off x="9368730" y="3139730"/>
            <a:ext cx="184731"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6" name="TextBox 7">
            <a:extLst>
              <a:ext uri="{FF2B5EF4-FFF2-40B4-BE49-F238E27FC236}">
                <a16:creationId xmlns:a16="http://schemas.microsoft.com/office/drawing/2014/main" id="{0AE0E31A-C660-47CA-9554-010EF76C7ED3}"/>
              </a:ext>
            </a:extLst>
          </p:cNvPr>
          <p:cNvSpPr txBox="1"/>
          <p:nvPr/>
        </p:nvSpPr>
        <p:spPr>
          <a:xfrm>
            <a:off x="3042230" y="224738"/>
            <a:ext cx="6511231"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600" dirty="0">
                <a:solidFill>
                  <a:srgbClr val="FF0000"/>
                </a:solidFill>
                <a:latin typeface="Arial Black" panose="020B0A04020102020204" pitchFamily="34" charset="0"/>
              </a:rPr>
              <a:t>ULTRASONIC SENSORS</a:t>
            </a:r>
          </a:p>
        </p:txBody>
      </p:sp>
    </p:spTree>
    <p:extLst>
      <p:ext uri="{BB962C8B-B14F-4D97-AF65-F5344CB8AC3E}">
        <p14:creationId xmlns:p14="http://schemas.microsoft.com/office/powerpoint/2010/main" val="1869147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31" presetClass="entr" presetSubtype="0" fill="hold" grpId="0" nodeType="withEffect" nodePh="1">
                                  <p:stCondLst>
                                    <p:cond delay="0"/>
                                  </p:stCondLst>
                                  <p:endCondLst>
                                    <p:cond evt="begin" delay="0">
                                      <p:tn val="11"/>
                                    </p:cond>
                                  </p:end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ppt_w</p:attrName>
                                        </p:attrNameLst>
                                      </p:cBhvr>
                                      <p:tavLst>
                                        <p:tav tm="0">
                                          <p:val>
                                            <p:fltVal val="0"/>
                                          </p:val>
                                        </p:tav>
                                        <p:tav tm="100000">
                                          <p:val>
                                            <p:strVal val="#ppt_w"/>
                                          </p:val>
                                        </p:tav>
                                      </p:tavLst>
                                    </p:anim>
                                    <p:anim calcmode="lin" valueType="num">
                                      <p:cBhvr>
                                        <p:cTn id="20" dur="1000" fill="hold"/>
                                        <p:tgtEl>
                                          <p:spTgt spid="4"/>
                                        </p:tgtEl>
                                        <p:attrNameLst>
                                          <p:attrName>ppt_h</p:attrName>
                                        </p:attrNameLst>
                                      </p:cBhvr>
                                      <p:tavLst>
                                        <p:tav tm="0">
                                          <p:val>
                                            <p:fltVal val="0"/>
                                          </p:val>
                                        </p:tav>
                                        <p:tav tm="100000">
                                          <p:val>
                                            <p:strVal val="#ppt_h"/>
                                          </p:val>
                                        </p:tav>
                                      </p:tavLst>
                                    </p:anim>
                                    <p:anim calcmode="lin" valueType="num">
                                      <p:cBhvr>
                                        <p:cTn id="21" dur="1000" fill="hold"/>
                                        <p:tgtEl>
                                          <p:spTgt spid="4"/>
                                        </p:tgtEl>
                                        <p:attrNameLst>
                                          <p:attrName>style.rotation</p:attrName>
                                        </p:attrNameLst>
                                      </p:cBhvr>
                                      <p:tavLst>
                                        <p:tav tm="0">
                                          <p:val>
                                            <p:fltVal val="90"/>
                                          </p:val>
                                        </p:tav>
                                        <p:tav tm="100000">
                                          <p:val>
                                            <p:fltVal val="0"/>
                                          </p:val>
                                        </p:tav>
                                      </p:tavLst>
                                    </p:anim>
                                    <p:animEffect transition="in" filter="fade">
                                      <p:cBhvr>
                                        <p:cTn id="22" dur="1000"/>
                                        <p:tgtEl>
                                          <p:spTgt spid="4"/>
                                        </p:tgtEl>
                                      </p:cBhvr>
                                    </p:animEffect>
                                  </p:childTnLst>
                                </p:cTn>
                              </p:par>
                              <p:par>
                                <p:cTn id="23" presetID="31" presetClass="entr" presetSubtype="0" fill="hold" grpId="0" nodeType="withEffect" nodePh="1">
                                  <p:stCondLst>
                                    <p:cond delay="0"/>
                                  </p:stCondLst>
                                  <p:endCondLst>
                                    <p:cond evt="begin" delay="0">
                                      <p:tn val="23"/>
                                    </p:cond>
                                  </p:endCondLst>
                                  <p:childTnLst>
                                    <p:set>
                                      <p:cBhvr>
                                        <p:cTn id="24" dur="1" fill="hold">
                                          <p:stCondLst>
                                            <p:cond delay="0"/>
                                          </p:stCondLst>
                                        </p:cTn>
                                        <p:tgtEl>
                                          <p:spTgt spid="5"/>
                                        </p:tgtEl>
                                        <p:attrNameLst>
                                          <p:attrName>style.visibility</p:attrName>
                                        </p:attrNameLst>
                                      </p:cBhvr>
                                      <p:to>
                                        <p:strVal val="visible"/>
                                      </p:to>
                                    </p:set>
                                    <p:anim calcmode="lin" valueType="num">
                                      <p:cBhvr>
                                        <p:cTn id="25" dur="1000" fill="hold"/>
                                        <p:tgtEl>
                                          <p:spTgt spid="5"/>
                                        </p:tgtEl>
                                        <p:attrNameLst>
                                          <p:attrName>ppt_w</p:attrName>
                                        </p:attrNameLst>
                                      </p:cBhvr>
                                      <p:tavLst>
                                        <p:tav tm="0">
                                          <p:val>
                                            <p:fltVal val="0"/>
                                          </p:val>
                                        </p:tav>
                                        <p:tav tm="100000">
                                          <p:val>
                                            <p:strVal val="#ppt_w"/>
                                          </p:val>
                                        </p:tav>
                                      </p:tavLst>
                                    </p:anim>
                                    <p:anim calcmode="lin" valueType="num">
                                      <p:cBhvr>
                                        <p:cTn id="26" dur="1000" fill="hold"/>
                                        <p:tgtEl>
                                          <p:spTgt spid="5"/>
                                        </p:tgtEl>
                                        <p:attrNameLst>
                                          <p:attrName>ppt_h</p:attrName>
                                        </p:attrNameLst>
                                      </p:cBhvr>
                                      <p:tavLst>
                                        <p:tav tm="0">
                                          <p:val>
                                            <p:fltVal val="0"/>
                                          </p:val>
                                        </p:tav>
                                        <p:tav tm="100000">
                                          <p:val>
                                            <p:strVal val="#ppt_h"/>
                                          </p:val>
                                        </p:tav>
                                      </p:tavLst>
                                    </p:anim>
                                    <p:anim calcmode="lin" valueType="num">
                                      <p:cBhvr>
                                        <p:cTn id="27" dur="1000" fill="hold"/>
                                        <p:tgtEl>
                                          <p:spTgt spid="5"/>
                                        </p:tgtEl>
                                        <p:attrNameLst>
                                          <p:attrName>style.rotation</p:attrName>
                                        </p:attrNameLst>
                                      </p:cBhvr>
                                      <p:tavLst>
                                        <p:tav tm="0">
                                          <p:val>
                                            <p:fltVal val="90"/>
                                          </p:val>
                                        </p:tav>
                                        <p:tav tm="100000">
                                          <p:val>
                                            <p:fltVal val="0"/>
                                          </p:val>
                                        </p:tav>
                                      </p:tavLst>
                                    </p:anim>
                                    <p:animEffect transition="in" filter="fade">
                                      <p:cBhvr>
                                        <p:cTn id="28" dur="1000"/>
                                        <p:tgtEl>
                                          <p:spTgt spid="5"/>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1000" fill="hold"/>
                                        <p:tgtEl>
                                          <p:spTgt spid="6"/>
                                        </p:tgtEl>
                                        <p:attrNameLst>
                                          <p:attrName>ppt_w</p:attrName>
                                        </p:attrNameLst>
                                      </p:cBhvr>
                                      <p:tavLst>
                                        <p:tav tm="0">
                                          <p:val>
                                            <p:fltVal val="0"/>
                                          </p:val>
                                        </p:tav>
                                        <p:tav tm="100000">
                                          <p:val>
                                            <p:strVal val="#ppt_w"/>
                                          </p:val>
                                        </p:tav>
                                      </p:tavLst>
                                    </p:anim>
                                    <p:anim calcmode="lin" valueType="num">
                                      <p:cBhvr>
                                        <p:cTn id="32" dur="1000" fill="hold"/>
                                        <p:tgtEl>
                                          <p:spTgt spid="6"/>
                                        </p:tgtEl>
                                        <p:attrNameLst>
                                          <p:attrName>ppt_h</p:attrName>
                                        </p:attrNameLst>
                                      </p:cBhvr>
                                      <p:tavLst>
                                        <p:tav tm="0">
                                          <p:val>
                                            <p:fltVal val="0"/>
                                          </p:val>
                                        </p:tav>
                                        <p:tav tm="100000">
                                          <p:val>
                                            <p:strVal val="#ppt_h"/>
                                          </p:val>
                                        </p:tav>
                                      </p:tavLst>
                                    </p:anim>
                                    <p:anim calcmode="lin" valueType="num">
                                      <p:cBhvr>
                                        <p:cTn id="33" dur="1000" fill="hold"/>
                                        <p:tgtEl>
                                          <p:spTgt spid="6"/>
                                        </p:tgtEl>
                                        <p:attrNameLst>
                                          <p:attrName>style.rotation</p:attrName>
                                        </p:attrNameLst>
                                      </p:cBhvr>
                                      <p:tavLst>
                                        <p:tav tm="0">
                                          <p:val>
                                            <p:fltVal val="90"/>
                                          </p:val>
                                        </p:tav>
                                        <p:tav tm="100000">
                                          <p:val>
                                            <p:fltVal val="0"/>
                                          </p:val>
                                        </p:tav>
                                      </p:tavLst>
                                    </p:anim>
                                    <p:animEffect transition="in" filter="fade">
                                      <p:cBhvr>
                                        <p:cTn id="34"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1238906E-6F87-4AC7-B983-F5FA5E73983E}"/>
              </a:ext>
            </a:extLst>
          </p:cNvPr>
          <p:cNvSpPr>
            <a:spLocks noGrp="1"/>
          </p:cNvSpPr>
          <p:nvPr/>
        </p:nvSpPr>
        <p:spPr>
          <a:xfrm>
            <a:off x="599217" y="485054"/>
            <a:ext cx="8596668" cy="833718"/>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solidFill>
                  <a:srgbClr val="FF0000"/>
                </a:solidFill>
                <a:latin typeface="Arial Black" panose="020B0A04020102020204" pitchFamily="34" charset="0"/>
              </a:rPr>
              <a:t>Gear Motor and Wheels</a:t>
            </a:r>
          </a:p>
        </p:txBody>
      </p:sp>
      <p:sp>
        <p:nvSpPr>
          <p:cNvPr id="3" name="TextBox 13">
            <a:extLst>
              <a:ext uri="{FF2B5EF4-FFF2-40B4-BE49-F238E27FC236}">
                <a16:creationId xmlns:a16="http://schemas.microsoft.com/office/drawing/2014/main" id="{4C7CFEA6-1087-432A-BA2D-74CE752EA221}"/>
              </a:ext>
            </a:extLst>
          </p:cNvPr>
          <p:cNvSpPr txBox="1"/>
          <p:nvPr/>
        </p:nvSpPr>
        <p:spPr>
          <a:xfrm>
            <a:off x="5107978" y="1399453"/>
            <a:ext cx="4087907" cy="452431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US" sz="2400" dirty="0"/>
              <a:t>Gear motor incorporates a gear train for the purpose of reducing speed and increasing torque. It combines an electric motor with a gearbox to achieve specific speed and power output requirements. Wheels being connected to the  gear motor provide the means for movement by rolling along a surface.</a:t>
            </a:r>
          </a:p>
        </p:txBody>
      </p:sp>
      <p:pic>
        <p:nvPicPr>
          <p:cNvPr id="4" name="Content Placeholder 4">
            <a:extLst>
              <a:ext uri="{FF2B5EF4-FFF2-40B4-BE49-F238E27FC236}">
                <a16:creationId xmlns:a16="http://schemas.microsoft.com/office/drawing/2014/main" id="{D3D75971-0C9C-4318-A850-D94B33E8F127}"/>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397292" y="2009251"/>
            <a:ext cx="3881437" cy="3881437"/>
          </a:xfrm>
          <a:prstGeom prst="rect">
            <a:avLst/>
          </a:prstGeom>
        </p:spPr>
      </p:pic>
    </p:spTree>
    <p:extLst>
      <p:ext uri="{BB962C8B-B14F-4D97-AF65-F5344CB8AC3E}">
        <p14:creationId xmlns:p14="http://schemas.microsoft.com/office/powerpoint/2010/main" val="1305392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par>
                                <p:cTn id="11" presetID="16" presetClass="entr" presetSubtype="21"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6E8EF-093A-4593-BF92-033CF20DE92F}"/>
              </a:ext>
            </a:extLst>
          </p:cNvPr>
          <p:cNvSpPr>
            <a:spLocks noGrp="1"/>
          </p:cNvSpPr>
          <p:nvPr/>
        </p:nvSpPr>
        <p:spPr>
          <a:xfrm>
            <a:off x="937512" y="113642"/>
            <a:ext cx="8596668" cy="779929"/>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solidFill>
                  <a:srgbClr val="FF0000"/>
                </a:solidFill>
                <a:latin typeface="Arial Black" panose="020B0A04020102020204" pitchFamily="34" charset="0"/>
              </a:rPr>
              <a:t>Lithium-ion Battery with Case</a:t>
            </a:r>
          </a:p>
        </p:txBody>
      </p:sp>
      <p:pic>
        <p:nvPicPr>
          <p:cNvPr id="3" name="Content Placeholder 4">
            <a:extLst>
              <a:ext uri="{FF2B5EF4-FFF2-40B4-BE49-F238E27FC236}">
                <a16:creationId xmlns:a16="http://schemas.microsoft.com/office/drawing/2014/main" id="{08FB8E6F-069A-49C2-8D51-9F4E9022C107}"/>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332659" y="790768"/>
            <a:ext cx="3335160" cy="3047999"/>
          </a:xfrm>
          <a:prstGeom prst="rect">
            <a:avLst/>
          </a:prstGeom>
        </p:spPr>
      </p:pic>
      <p:sp>
        <p:nvSpPr>
          <p:cNvPr id="4" name="TextBox 5">
            <a:extLst>
              <a:ext uri="{FF2B5EF4-FFF2-40B4-BE49-F238E27FC236}">
                <a16:creationId xmlns:a16="http://schemas.microsoft.com/office/drawing/2014/main" id="{F47AFEBC-4AB9-490A-857F-DECB3224A464}"/>
              </a:ext>
            </a:extLst>
          </p:cNvPr>
          <p:cNvSpPr txBox="1"/>
          <p:nvPr/>
        </p:nvSpPr>
        <p:spPr>
          <a:xfrm>
            <a:off x="4334650" y="1761275"/>
            <a:ext cx="5342965" cy="415498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US" sz="2400" dirty="0"/>
              <a:t>Lithium-ion battery uses lithium ions to store and release energy. It works by moving lithium ions between cathode and anode during charging and discharging cycles. This movement of ions creates an electric current that was used to power the device. It was </a:t>
            </a:r>
            <a:r>
              <a:rPr lang="en-US" sz="2400" dirty="0" err="1"/>
              <a:t>favourable</a:t>
            </a:r>
            <a:r>
              <a:rPr lang="en-US" sz="2400" dirty="0"/>
              <a:t> due to its high energy density, lightweight design, and ability to hold a charge for extended periods.</a:t>
            </a:r>
          </a:p>
        </p:txBody>
      </p:sp>
      <p:pic>
        <p:nvPicPr>
          <p:cNvPr id="5" name="Content Placeholder 8">
            <a:extLst>
              <a:ext uri="{FF2B5EF4-FFF2-40B4-BE49-F238E27FC236}">
                <a16:creationId xmlns:a16="http://schemas.microsoft.com/office/drawing/2014/main" id="{3AAB38A9-93FB-4549-988A-8C7E06C51B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282" y="3810000"/>
            <a:ext cx="3335160" cy="3048000"/>
          </a:xfrm>
          <a:prstGeom prst="rect">
            <a:avLst/>
          </a:prstGeom>
        </p:spPr>
      </p:pic>
    </p:spTree>
    <p:extLst>
      <p:ext uri="{BB962C8B-B14F-4D97-AF65-F5344CB8AC3E}">
        <p14:creationId xmlns:p14="http://schemas.microsoft.com/office/powerpoint/2010/main" val="3312540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08E6F-0A81-418C-B5E5-877F3D91FFA1}"/>
              </a:ext>
            </a:extLst>
          </p:cNvPr>
          <p:cNvSpPr>
            <a:spLocks noGrp="1"/>
          </p:cNvSpPr>
          <p:nvPr/>
        </p:nvSpPr>
        <p:spPr>
          <a:xfrm>
            <a:off x="928798" y="336884"/>
            <a:ext cx="8123661" cy="8074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solidFill>
                  <a:srgbClr val="FF0000"/>
                </a:solidFill>
                <a:latin typeface="Arial Black" panose="020B0A04020102020204" pitchFamily="34" charset="0"/>
              </a:rPr>
              <a:t>Metal Ball Caster Wheel</a:t>
            </a:r>
          </a:p>
        </p:txBody>
      </p:sp>
      <p:pic>
        <p:nvPicPr>
          <p:cNvPr id="3" name="Content Placeholder 4">
            <a:extLst>
              <a:ext uri="{FF2B5EF4-FFF2-40B4-BE49-F238E27FC236}">
                <a16:creationId xmlns:a16="http://schemas.microsoft.com/office/drawing/2014/main" id="{7946A54B-4735-4596-8410-818947FC5647}"/>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355949" y="1144284"/>
            <a:ext cx="5101876" cy="5101876"/>
          </a:xfrm>
          <a:prstGeom prst="rect">
            <a:avLst/>
          </a:prstGeom>
        </p:spPr>
      </p:pic>
      <p:sp>
        <p:nvSpPr>
          <p:cNvPr id="4" name="TextBox 5">
            <a:extLst>
              <a:ext uri="{FF2B5EF4-FFF2-40B4-BE49-F238E27FC236}">
                <a16:creationId xmlns:a16="http://schemas.microsoft.com/office/drawing/2014/main" id="{4AA21B33-B78E-4298-A1BF-6A0ECF9E6E08}"/>
              </a:ext>
            </a:extLst>
          </p:cNvPr>
          <p:cNvSpPr txBox="1"/>
          <p:nvPr/>
        </p:nvSpPr>
        <p:spPr>
          <a:xfrm>
            <a:off x="4849813" y="1341025"/>
            <a:ext cx="4727069" cy="440120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US" sz="2800" dirty="0"/>
              <a:t>A metal ball caster wheel consists of a metal ball housed within a circular casing, allowing the ball to rotate freely in any direction. It enables smooth and multidirectional movement offering easy maneuverability and minimal friction.</a:t>
            </a:r>
          </a:p>
        </p:txBody>
      </p:sp>
    </p:spTree>
    <p:extLst>
      <p:ext uri="{BB962C8B-B14F-4D97-AF65-F5344CB8AC3E}">
        <p14:creationId xmlns:p14="http://schemas.microsoft.com/office/powerpoint/2010/main" val="363142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8EBFC5-86E6-33A4-C9C2-25CF8968732F}"/>
              </a:ext>
            </a:extLst>
          </p:cNvPr>
          <p:cNvSpPr/>
          <p:nvPr/>
        </p:nvSpPr>
        <p:spPr>
          <a:xfrm>
            <a:off x="-565057" y="2272010"/>
            <a:ext cx="9025228" cy="2800767"/>
          </a:xfrm>
          <a:prstGeom prst="rect">
            <a:avLst/>
          </a:prstGeom>
          <a:noFill/>
        </p:spPr>
        <p:txBody>
          <a:bodyPr wrap="none" lIns="91440" tIns="45720" rIns="91440" bIns="45720">
            <a:spAutoFit/>
          </a:bodyPr>
          <a:lstStyle/>
          <a:p>
            <a:pPr algn="ctr"/>
            <a:r>
              <a:rPr lang="en-US" sz="8800" b="1" u="sng" dirty="0">
                <a:ln w="22225">
                  <a:solidFill>
                    <a:schemeClr val="accent2"/>
                  </a:solidFill>
                  <a:prstDash val="solid"/>
                </a:ln>
                <a:solidFill>
                  <a:srgbClr val="FFFF00"/>
                </a:solidFill>
                <a:effectLst>
                  <a:outerShdw blurRad="38100" dist="38100" dir="2700000" algn="tl">
                    <a:srgbClr val="000000">
                      <a:alpha val="43137"/>
                    </a:srgbClr>
                  </a:outerShdw>
                </a:effectLst>
                <a:latin typeface="Arial Black" panose="020B0A04020102020204" pitchFamily="34" charset="0"/>
              </a:rPr>
              <a:t>WORKING</a:t>
            </a:r>
            <a:r>
              <a:rPr lang="en-US" sz="8800" b="1" dirty="0">
                <a:ln w="22225">
                  <a:solidFill>
                    <a:schemeClr val="accent2"/>
                  </a:solidFill>
                  <a:prstDash val="solid"/>
                </a:ln>
                <a:solidFill>
                  <a:srgbClr val="FFFF00"/>
                </a:solidFill>
                <a:latin typeface="Arial Black" panose="020B0A04020102020204" pitchFamily="34" charset="0"/>
              </a:rPr>
              <a:t> </a:t>
            </a:r>
          </a:p>
          <a:p>
            <a:pPr algn="ctr"/>
            <a:r>
              <a:rPr lang="en-US" sz="8800" b="1" dirty="0">
                <a:ln w="22225">
                  <a:solidFill>
                    <a:schemeClr val="accent2"/>
                  </a:solidFill>
                  <a:prstDash val="solid"/>
                </a:ln>
                <a:solidFill>
                  <a:srgbClr val="FFFF00"/>
                </a:solidFill>
                <a:latin typeface="Arial Black" panose="020B0A04020102020204" pitchFamily="34" charset="0"/>
              </a:rPr>
              <a:t>         </a:t>
            </a:r>
            <a:r>
              <a:rPr lang="en-US" sz="8800" b="1" u="sng" dirty="0">
                <a:ln w="22225">
                  <a:solidFill>
                    <a:schemeClr val="accent2"/>
                  </a:solidFill>
                  <a:prstDash val="solid"/>
                </a:ln>
                <a:solidFill>
                  <a:srgbClr val="FFFF00"/>
                </a:solidFill>
                <a:effectLst>
                  <a:outerShdw blurRad="38100" dist="38100" dir="2700000" algn="tl">
                    <a:srgbClr val="000000">
                      <a:alpha val="43137"/>
                    </a:srgbClr>
                  </a:outerShdw>
                </a:effectLst>
                <a:latin typeface="Arial Black" panose="020B0A04020102020204" pitchFamily="34" charset="0"/>
              </a:rPr>
              <a:t>METHOD</a:t>
            </a:r>
          </a:p>
        </p:txBody>
      </p:sp>
    </p:spTree>
    <p:extLst>
      <p:ext uri="{BB962C8B-B14F-4D97-AF65-F5344CB8AC3E}">
        <p14:creationId xmlns:p14="http://schemas.microsoft.com/office/powerpoint/2010/main" val="666547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2">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2">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2">
                                            <p:txEl>
                                              <p:pRg st="0" end="0"/>
                                            </p:txEl>
                                          </p:spTgt>
                                        </p:tgtEl>
                                      </p:cBhvr>
                                    </p:animEffect>
                                  </p:childTnLst>
                                </p:cTn>
                              </p:par>
                              <p:par>
                                <p:cTn id="11" presetID="31" presetClass="entr" presetSubtype="0" fill="hold"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p:cTn id="13" dur="1000" fill="hold"/>
                                        <p:tgtEl>
                                          <p:spTgt spid="2">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2">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2">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BCA74-7813-4535-883C-CECD62849DCF}"/>
              </a:ext>
            </a:extLst>
          </p:cNvPr>
          <p:cNvSpPr>
            <a:spLocks noGrp="1"/>
          </p:cNvSpPr>
          <p:nvPr/>
        </p:nvSpPr>
        <p:spPr>
          <a:xfrm>
            <a:off x="736140" y="146797"/>
            <a:ext cx="8596668" cy="968188"/>
          </a:xfrm>
          <a:prstGeom prst="rect">
            <a:avLst/>
          </a:prstGeom>
        </p:spPr>
        <p:txBody>
          <a:bodyPr vert="horz" lIns="91440" tIns="45720" rIns="91440" bIns="45720" rtlCol="0" anchor="t">
            <a:normAutofit fontScale="925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solidFill>
                  <a:schemeClr val="tx1"/>
                </a:solidFill>
                <a:latin typeface="Arial Black" panose="020B0A04020102020204" pitchFamily="34" charset="0"/>
              </a:rPr>
              <a:t>Vacuum Cleaner Filtration System</a:t>
            </a:r>
          </a:p>
        </p:txBody>
      </p:sp>
      <p:pic>
        <p:nvPicPr>
          <p:cNvPr id="3" name="Content Placeholder 4">
            <a:extLst>
              <a:ext uri="{FF2B5EF4-FFF2-40B4-BE49-F238E27FC236}">
                <a16:creationId xmlns:a16="http://schemas.microsoft.com/office/drawing/2014/main" id="{F90817B5-753F-4803-A106-2D353ED13945}"/>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654398" y="872938"/>
            <a:ext cx="8349637" cy="4908737"/>
          </a:xfrm>
          <a:prstGeom prst="rect">
            <a:avLst/>
          </a:prstGeom>
        </p:spPr>
      </p:pic>
    </p:spTree>
    <p:extLst>
      <p:ext uri="{BB962C8B-B14F-4D97-AF65-F5344CB8AC3E}">
        <p14:creationId xmlns:p14="http://schemas.microsoft.com/office/powerpoint/2010/main" val="6568942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19600" y="228600"/>
            <a:ext cx="16002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FF00"/>
                </a:solidFill>
                <a:latin typeface="Times New Roman" panose="02020603050405020304" pitchFamily="18" charset="0"/>
                <a:cs typeface="Times New Roman" panose="02020603050405020304" pitchFamily="18" charset="0"/>
              </a:rPr>
              <a:t>Device turn on</a:t>
            </a:r>
          </a:p>
        </p:txBody>
      </p:sp>
      <p:sp>
        <p:nvSpPr>
          <p:cNvPr id="3" name="Rectangle 2"/>
          <p:cNvSpPr/>
          <p:nvPr/>
        </p:nvSpPr>
        <p:spPr>
          <a:xfrm>
            <a:off x="8267700" y="4388427"/>
            <a:ext cx="1752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FF00"/>
                </a:solidFill>
                <a:latin typeface="Times New Roman" panose="02020603050405020304" pitchFamily="18" charset="0"/>
                <a:cs typeface="Times New Roman" panose="02020603050405020304" pitchFamily="18" charset="0"/>
              </a:rPr>
              <a:t>Move Left</a:t>
            </a:r>
          </a:p>
        </p:txBody>
      </p:sp>
      <p:sp>
        <p:nvSpPr>
          <p:cNvPr id="4" name="Rectangle 3"/>
          <p:cNvSpPr/>
          <p:nvPr/>
        </p:nvSpPr>
        <p:spPr>
          <a:xfrm>
            <a:off x="7495310" y="2784763"/>
            <a:ext cx="1752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FF00"/>
                </a:solidFill>
                <a:latin typeface="Times New Roman" panose="02020603050405020304" pitchFamily="18" charset="0"/>
                <a:cs typeface="Times New Roman" panose="02020603050405020304" pitchFamily="18" charset="0"/>
              </a:rPr>
              <a:t>180° Turn</a:t>
            </a:r>
          </a:p>
        </p:txBody>
      </p:sp>
      <p:sp>
        <p:nvSpPr>
          <p:cNvPr id="5" name="Rectangle 4"/>
          <p:cNvSpPr/>
          <p:nvPr/>
        </p:nvSpPr>
        <p:spPr>
          <a:xfrm>
            <a:off x="1607128" y="4452504"/>
            <a:ext cx="1752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FF00"/>
                </a:solidFill>
                <a:latin typeface="Times New Roman" panose="02020603050405020304" pitchFamily="18" charset="0"/>
                <a:cs typeface="Times New Roman" panose="02020603050405020304" pitchFamily="18" charset="0"/>
              </a:rPr>
              <a:t>Move forward</a:t>
            </a:r>
          </a:p>
        </p:txBody>
      </p:sp>
      <p:sp>
        <p:nvSpPr>
          <p:cNvPr id="6" name="Rectangle 5"/>
          <p:cNvSpPr/>
          <p:nvPr/>
        </p:nvSpPr>
        <p:spPr>
          <a:xfrm>
            <a:off x="4419600" y="1295400"/>
            <a:ext cx="1752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FF00"/>
                </a:solidFill>
                <a:latin typeface="Times New Roman" panose="02020603050405020304" pitchFamily="18" charset="0"/>
                <a:cs typeface="Times New Roman" panose="02020603050405020304" pitchFamily="18" charset="0"/>
              </a:rPr>
              <a:t>Vacuum and mopping mechanism turns on</a:t>
            </a:r>
          </a:p>
        </p:txBody>
      </p:sp>
      <p:sp>
        <p:nvSpPr>
          <p:cNvPr id="7" name="Rectangle 6"/>
          <p:cNvSpPr/>
          <p:nvPr/>
        </p:nvSpPr>
        <p:spPr>
          <a:xfrm>
            <a:off x="5652655" y="6005945"/>
            <a:ext cx="1752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00"/>
                </a:solidFill>
                <a:latin typeface="Times New Roman" panose="02020603050405020304" pitchFamily="18" charset="0"/>
                <a:cs typeface="Times New Roman" panose="02020603050405020304" pitchFamily="18" charset="0"/>
              </a:rPr>
              <a:t>Move Right</a:t>
            </a:r>
          </a:p>
        </p:txBody>
      </p:sp>
      <p:sp>
        <p:nvSpPr>
          <p:cNvPr id="12" name="Down Arrow 11"/>
          <p:cNvSpPr/>
          <p:nvPr/>
        </p:nvSpPr>
        <p:spPr>
          <a:xfrm>
            <a:off x="5029200" y="838200"/>
            <a:ext cx="167986"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Down Arrow 13"/>
          <p:cNvSpPr/>
          <p:nvPr/>
        </p:nvSpPr>
        <p:spPr>
          <a:xfrm>
            <a:off x="5016211" y="1981200"/>
            <a:ext cx="182707"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9" name="Up Arrow 18"/>
          <p:cNvSpPr/>
          <p:nvPr/>
        </p:nvSpPr>
        <p:spPr>
          <a:xfrm>
            <a:off x="2209800" y="2247900"/>
            <a:ext cx="76200" cy="220460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0" name="Right Arrow 19"/>
          <p:cNvSpPr/>
          <p:nvPr/>
        </p:nvSpPr>
        <p:spPr>
          <a:xfrm>
            <a:off x="2434937" y="2202182"/>
            <a:ext cx="2553564"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1" name="Right Arrow 20"/>
          <p:cNvSpPr/>
          <p:nvPr/>
        </p:nvSpPr>
        <p:spPr>
          <a:xfrm>
            <a:off x="7351915" y="6348846"/>
            <a:ext cx="3110345"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2" name="Up Arrow 21"/>
          <p:cNvSpPr/>
          <p:nvPr/>
        </p:nvSpPr>
        <p:spPr>
          <a:xfrm>
            <a:off x="10439401" y="2272667"/>
            <a:ext cx="45719" cy="412189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3" name="Left Arrow 22"/>
          <p:cNvSpPr/>
          <p:nvPr/>
        </p:nvSpPr>
        <p:spPr>
          <a:xfrm>
            <a:off x="5240483" y="2177414"/>
            <a:ext cx="5062971" cy="9525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6" name="Down Arrow 25"/>
          <p:cNvSpPr/>
          <p:nvPr/>
        </p:nvSpPr>
        <p:spPr>
          <a:xfrm>
            <a:off x="5036169" y="5365517"/>
            <a:ext cx="142788" cy="685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7" name="Left Arrow 26"/>
          <p:cNvSpPr/>
          <p:nvPr/>
        </p:nvSpPr>
        <p:spPr>
          <a:xfrm>
            <a:off x="2216250" y="5913813"/>
            <a:ext cx="2919456" cy="1842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8" name="Up Arrow 27"/>
          <p:cNvSpPr/>
          <p:nvPr/>
        </p:nvSpPr>
        <p:spPr>
          <a:xfrm>
            <a:off x="2209800" y="5186796"/>
            <a:ext cx="76200" cy="86417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0" name="Down Arrow 29"/>
          <p:cNvSpPr/>
          <p:nvPr/>
        </p:nvSpPr>
        <p:spPr>
          <a:xfrm>
            <a:off x="4862641" y="3525764"/>
            <a:ext cx="173528" cy="7420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1" name="Right Arrow 30"/>
          <p:cNvSpPr/>
          <p:nvPr/>
        </p:nvSpPr>
        <p:spPr>
          <a:xfrm>
            <a:off x="5697225" y="4637170"/>
            <a:ext cx="627375" cy="1823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2" name="Right Arrow 31"/>
          <p:cNvSpPr/>
          <p:nvPr/>
        </p:nvSpPr>
        <p:spPr>
          <a:xfrm>
            <a:off x="7573589" y="4675043"/>
            <a:ext cx="609358" cy="1445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Right Arrow 33"/>
          <p:cNvSpPr/>
          <p:nvPr/>
        </p:nvSpPr>
        <p:spPr>
          <a:xfrm>
            <a:off x="6032272" y="3016394"/>
            <a:ext cx="1319643" cy="2225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5" name="Right Arrow 34"/>
          <p:cNvSpPr/>
          <p:nvPr/>
        </p:nvSpPr>
        <p:spPr>
          <a:xfrm>
            <a:off x="9247911" y="3044102"/>
            <a:ext cx="1055543" cy="1948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6" name="Right Arrow 35"/>
          <p:cNvSpPr/>
          <p:nvPr/>
        </p:nvSpPr>
        <p:spPr>
          <a:xfrm>
            <a:off x="10020301" y="4675044"/>
            <a:ext cx="283153" cy="1445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7" name="Down Arrow 36"/>
          <p:cNvSpPr/>
          <p:nvPr/>
        </p:nvSpPr>
        <p:spPr>
          <a:xfrm>
            <a:off x="6870643" y="5074228"/>
            <a:ext cx="116724" cy="7682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8" name="TextBox 37"/>
          <p:cNvSpPr txBox="1"/>
          <p:nvPr/>
        </p:nvSpPr>
        <p:spPr>
          <a:xfrm>
            <a:off x="5686682" y="4267839"/>
            <a:ext cx="629852" cy="461665"/>
          </a:xfrm>
          <a:prstGeom prst="rect">
            <a:avLst/>
          </a:prstGeom>
          <a:noFill/>
        </p:spPr>
        <p:txBody>
          <a:bodyPr wrap="none" rtlCol="0">
            <a:spAutoFit/>
          </a:bodyPr>
          <a:lstStyle/>
          <a:p>
            <a:r>
              <a:rPr lang="en-US" sz="2400" b="1" dirty="0">
                <a:solidFill>
                  <a:srgbClr val="FF0000"/>
                </a:solidFill>
                <a:latin typeface="Times New Roman" panose="02020603050405020304" pitchFamily="18" charset="0"/>
                <a:cs typeface="Times New Roman" panose="02020603050405020304" pitchFamily="18" charset="0"/>
              </a:rPr>
              <a:t>Yes</a:t>
            </a:r>
          </a:p>
        </p:txBody>
      </p:sp>
      <p:sp>
        <p:nvSpPr>
          <p:cNvPr id="39" name="TextBox 38"/>
          <p:cNvSpPr txBox="1"/>
          <p:nvPr/>
        </p:nvSpPr>
        <p:spPr>
          <a:xfrm>
            <a:off x="7572548" y="4267838"/>
            <a:ext cx="797013" cy="400110"/>
          </a:xfrm>
          <a:prstGeom prst="rect">
            <a:avLst/>
          </a:prstGeom>
          <a:noFill/>
        </p:spPr>
        <p:txBody>
          <a:bodyPr wrap="none" rtlCol="0">
            <a:spAutoFit/>
          </a:bodyPr>
          <a:lstStyle/>
          <a:p>
            <a:r>
              <a:rPr lang="en-US" sz="2000" b="1" dirty="0">
                <a:solidFill>
                  <a:srgbClr val="FF0000"/>
                </a:solidFill>
                <a:latin typeface="Times New Roman" panose="02020603050405020304" pitchFamily="18" charset="0"/>
                <a:cs typeface="Times New Roman" panose="02020603050405020304" pitchFamily="18" charset="0"/>
              </a:rPr>
              <a:t>Right</a:t>
            </a:r>
          </a:p>
        </p:txBody>
      </p:sp>
      <p:sp>
        <p:nvSpPr>
          <p:cNvPr id="40" name="Rectangle 39"/>
          <p:cNvSpPr/>
          <p:nvPr/>
        </p:nvSpPr>
        <p:spPr>
          <a:xfrm>
            <a:off x="4212647" y="2646001"/>
            <a:ext cx="1821873" cy="8797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latin typeface="Times New Roman" panose="02020603050405020304" pitchFamily="18" charset="0"/>
                <a:cs typeface="Times New Roman" panose="02020603050405020304" pitchFamily="18" charset="0"/>
              </a:rPr>
              <a:t>Ultrasonic Sensor for obstacle</a:t>
            </a:r>
          </a:p>
        </p:txBody>
      </p:sp>
      <p:sp>
        <p:nvSpPr>
          <p:cNvPr id="41" name="Rectangle 40"/>
          <p:cNvSpPr/>
          <p:nvPr/>
        </p:nvSpPr>
        <p:spPr>
          <a:xfrm>
            <a:off x="4038600" y="4388428"/>
            <a:ext cx="1648082" cy="7498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latin typeface="Times New Roman" panose="02020603050405020304" pitchFamily="18" charset="0"/>
                <a:cs typeface="Times New Roman" panose="02020603050405020304" pitchFamily="18" charset="0"/>
              </a:rPr>
              <a:t>Check for impact Sensor</a:t>
            </a:r>
          </a:p>
        </p:txBody>
      </p:sp>
      <p:sp>
        <p:nvSpPr>
          <p:cNvPr id="42" name="Rectangle 41"/>
          <p:cNvSpPr/>
          <p:nvPr/>
        </p:nvSpPr>
        <p:spPr>
          <a:xfrm>
            <a:off x="6393873" y="4388427"/>
            <a:ext cx="1178674"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latin typeface="Times New Roman" panose="02020603050405020304" pitchFamily="18" charset="0"/>
                <a:cs typeface="Times New Roman" panose="02020603050405020304" pitchFamily="18" charset="0"/>
              </a:rPr>
              <a:t>Left or Right</a:t>
            </a:r>
          </a:p>
        </p:txBody>
      </p:sp>
      <p:sp>
        <p:nvSpPr>
          <p:cNvPr id="43" name="TextBox 42"/>
          <p:cNvSpPr txBox="1"/>
          <p:nvPr/>
        </p:nvSpPr>
        <p:spPr>
          <a:xfrm>
            <a:off x="7030299" y="5259479"/>
            <a:ext cx="822661" cy="523220"/>
          </a:xfrm>
          <a:prstGeom prst="rect">
            <a:avLst/>
          </a:prstGeom>
          <a:noFill/>
        </p:spPr>
        <p:txBody>
          <a:bodyPr wrap="non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Left</a:t>
            </a:r>
          </a:p>
        </p:txBody>
      </p:sp>
      <p:sp>
        <p:nvSpPr>
          <p:cNvPr id="44" name="TextBox 43"/>
          <p:cNvSpPr txBox="1"/>
          <p:nvPr/>
        </p:nvSpPr>
        <p:spPr>
          <a:xfrm>
            <a:off x="3341030" y="6106971"/>
            <a:ext cx="686406" cy="584775"/>
          </a:xfrm>
          <a:prstGeom prst="rect">
            <a:avLst/>
          </a:prstGeom>
          <a:noFill/>
        </p:spPr>
        <p:txBody>
          <a:bodyPr wrap="none" rtlCol="0">
            <a:spAutoFit/>
          </a:bodyPr>
          <a:lstStyle/>
          <a:p>
            <a:r>
              <a:rPr lang="en-US" sz="3200" b="1" dirty="0">
                <a:solidFill>
                  <a:srgbClr val="FF0000"/>
                </a:solidFill>
                <a:latin typeface="Times New Roman" panose="02020603050405020304" pitchFamily="18" charset="0"/>
                <a:cs typeface="Times New Roman" panose="02020603050405020304" pitchFamily="18" charset="0"/>
              </a:rPr>
              <a:t>No</a:t>
            </a:r>
          </a:p>
        </p:txBody>
      </p:sp>
    </p:spTree>
    <p:extLst>
      <p:ext uri="{BB962C8B-B14F-4D97-AF65-F5344CB8AC3E}">
        <p14:creationId xmlns:p14="http://schemas.microsoft.com/office/powerpoint/2010/main" val="3333988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463B07F-AB4C-CCAD-E900-1C0B4501C578}"/>
              </a:ext>
            </a:extLst>
          </p:cNvPr>
          <p:cNvSpPr/>
          <p:nvPr/>
        </p:nvSpPr>
        <p:spPr>
          <a:xfrm>
            <a:off x="0" y="558012"/>
            <a:ext cx="10609956" cy="830997"/>
          </a:xfrm>
          <a:prstGeom prst="rect">
            <a:avLst/>
          </a:prstGeom>
          <a:noFill/>
        </p:spPr>
        <p:txBody>
          <a:bodyPr wrap="none" lIns="91440" tIns="45720" rIns="91440" bIns="45720">
            <a:spAutoFit/>
          </a:bodyPr>
          <a:lstStyle/>
          <a:p>
            <a:pPr algn="ctr"/>
            <a:r>
              <a:rPr lang="en-US" sz="4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Black" panose="020B0A04020102020204" pitchFamily="34" charset="0"/>
              </a:rPr>
              <a:t>Advantages of vaccum cleaner</a:t>
            </a:r>
          </a:p>
        </p:txBody>
      </p:sp>
      <p:graphicFrame>
        <p:nvGraphicFramePr>
          <p:cNvPr id="4" name="Diagram 3">
            <a:extLst>
              <a:ext uri="{FF2B5EF4-FFF2-40B4-BE49-F238E27FC236}">
                <a16:creationId xmlns:a16="http://schemas.microsoft.com/office/drawing/2014/main" id="{610A520B-21AD-4C44-BFDD-B932D844A509}"/>
              </a:ext>
            </a:extLst>
          </p:cNvPr>
          <p:cNvGraphicFramePr/>
          <p:nvPr>
            <p:extLst>
              <p:ext uri="{D42A27DB-BD31-4B8C-83A1-F6EECF244321}">
                <p14:modId xmlns:p14="http://schemas.microsoft.com/office/powerpoint/2010/main" val="3180629308"/>
              </p:ext>
            </p:extLst>
          </p:nvPr>
        </p:nvGraphicFramePr>
        <p:xfrm>
          <a:off x="385011" y="2727158"/>
          <a:ext cx="4736746" cy="3693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591FDAF0-6A00-936C-ACD2-0FAE0619271E}"/>
              </a:ext>
            </a:extLst>
          </p:cNvPr>
          <p:cNvGraphicFramePr/>
          <p:nvPr>
            <p:extLst>
              <p:ext uri="{D42A27DB-BD31-4B8C-83A1-F6EECF244321}">
                <p14:modId xmlns:p14="http://schemas.microsoft.com/office/powerpoint/2010/main" val="2333336309"/>
              </p:ext>
            </p:extLst>
          </p:nvPr>
        </p:nvGraphicFramePr>
        <p:xfrm>
          <a:off x="385011" y="3244334"/>
          <a:ext cx="4736746" cy="36933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6" name="Diagram 5">
            <a:extLst>
              <a:ext uri="{FF2B5EF4-FFF2-40B4-BE49-F238E27FC236}">
                <a16:creationId xmlns:a16="http://schemas.microsoft.com/office/drawing/2014/main" id="{6C312758-AAD1-B019-A9DD-AD9C4E38A33D}"/>
              </a:ext>
            </a:extLst>
          </p:cNvPr>
          <p:cNvGraphicFramePr/>
          <p:nvPr>
            <p:extLst>
              <p:ext uri="{D42A27DB-BD31-4B8C-83A1-F6EECF244321}">
                <p14:modId xmlns:p14="http://schemas.microsoft.com/office/powerpoint/2010/main" val="2186618922"/>
              </p:ext>
            </p:extLst>
          </p:nvPr>
        </p:nvGraphicFramePr>
        <p:xfrm>
          <a:off x="385011" y="3761510"/>
          <a:ext cx="4736746" cy="369332"/>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7" name="Diagram 6">
            <a:extLst>
              <a:ext uri="{FF2B5EF4-FFF2-40B4-BE49-F238E27FC236}">
                <a16:creationId xmlns:a16="http://schemas.microsoft.com/office/drawing/2014/main" id="{6FDFDCD4-D24F-9C1F-F722-95E416F055FF}"/>
              </a:ext>
            </a:extLst>
          </p:cNvPr>
          <p:cNvGraphicFramePr/>
          <p:nvPr>
            <p:extLst>
              <p:ext uri="{D42A27DB-BD31-4B8C-83A1-F6EECF244321}">
                <p14:modId xmlns:p14="http://schemas.microsoft.com/office/powerpoint/2010/main" val="1667053033"/>
              </p:ext>
            </p:extLst>
          </p:nvPr>
        </p:nvGraphicFramePr>
        <p:xfrm>
          <a:off x="385011" y="4278686"/>
          <a:ext cx="4736746" cy="369332"/>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8" name="Diagram 7">
            <a:extLst>
              <a:ext uri="{FF2B5EF4-FFF2-40B4-BE49-F238E27FC236}">
                <a16:creationId xmlns:a16="http://schemas.microsoft.com/office/drawing/2014/main" id="{EFA24F51-D324-23A2-7E11-9C468E91A398}"/>
              </a:ext>
            </a:extLst>
          </p:cNvPr>
          <p:cNvGraphicFramePr/>
          <p:nvPr>
            <p:extLst>
              <p:ext uri="{D42A27DB-BD31-4B8C-83A1-F6EECF244321}">
                <p14:modId xmlns:p14="http://schemas.microsoft.com/office/powerpoint/2010/main" val="1758993255"/>
              </p:ext>
            </p:extLst>
          </p:nvPr>
        </p:nvGraphicFramePr>
        <p:xfrm>
          <a:off x="385011" y="4826398"/>
          <a:ext cx="4736746" cy="369332"/>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spTree>
    <p:extLst>
      <p:ext uri="{BB962C8B-B14F-4D97-AF65-F5344CB8AC3E}">
        <p14:creationId xmlns:p14="http://schemas.microsoft.com/office/powerpoint/2010/main" val="765867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1000" fill="hold"/>
                                        <p:tgtEl>
                                          <p:spTgt spid="7"/>
                                        </p:tgtEl>
                                        <p:attrNameLst>
                                          <p:attrName>ppt_w</p:attrName>
                                        </p:attrNameLst>
                                      </p:cBhvr>
                                      <p:tavLst>
                                        <p:tav tm="0">
                                          <p:val>
                                            <p:fltVal val="0"/>
                                          </p:val>
                                        </p:tav>
                                        <p:tav tm="100000">
                                          <p:val>
                                            <p:strVal val="#ppt_w"/>
                                          </p:val>
                                        </p:tav>
                                      </p:tavLst>
                                    </p:anim>
                                    <p:anim calcmode="lin" valueType="num">
                                      <p:cBhvr>
                                        <p:cTn id="32" dur="1000" fill="hold"/>
                                        <p:tgtEl>
                                          <p:spTgt spid="7"/>
                                        </p:tgtEl>
                                        <p:attrNameLst>
                                          <p:attrName>ppt_h</p:attrName>
                                        </p:attrNameLst>
                                      </p:cBhvr>
                                      <p:tavLst>
                                        <p:tav tm="0">
                                          <p:val>
                                            <p:fltVal val="0"/>
                                          </p:val>
                                        </p:tav>
                                        <p:tav tm="100000">
                                          <p:val>
                                            <p:strVal val="#ppt_h"/>
                                          </p:val>
                                        </p:tav>
                                      </p:tavLst>
                                    </p:anim>
                                    <p:anim calcmode="lin" valueType="num">
                                      <p:cBhvr>
                                        <p:cTn id="33" dur="1000" fill="hold"/>
                                        <p:tgtEl>
                                          <p:spTgt spid="7"/>
                                        </p:tgtEl>
                                        <p:attrNameLst>
                                          <p:attrName>style.rotation</p:attrName>
                                        </p:attrNameLst>
                                      </p:cBhvr>
                                      <p:tavLst>
                                        <p:tav tm="0">
                                          <p:val>
                                            <p:fltVal val="90"/>
                                          </p:val>
                                        </p:tav>
                                        <p:tav tm="100000">
                                          <p:val>
                                            <p:fltVal val="0"/>
                                          </p:val>
                                        </p:tav>
                                      </p:tavLst>
                                    </p:anim>
                                    <p:animEffect transition="in" filter="fade">
                                      <p:cBhvr>
                                        <p:cTn id="34" dur="1000"/>
                                        <p:tgtEl>
                                          <p:spTgt spid="7"/>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p:cTn id="37" dur="1000" fill="hold"/>
                                        <p:tgtEl>
                                          <p:spTgt spid="8"/>
                                        </p:tgtEl>
                                        <p:attrNameLst>
                                          <p:attrName>ppt_w</p:attrName>
                                        </p:attrNameLst>
                                      </p:cBhvr>
                                      <p:tavLst>
                                        <p:tav tm="0">
                                          <p:val>
                                            <p:fltVal val="0"/>
                                          </p:val>
                                        </p:tav>
                                        <p:tav tm="100000">
                                          <p:val>
                                            <p:strVal val="#ppt_w"/>
                                          </p:val>
                                        </p:tav>
                                      </p:tavLst>
                                    </p:anim>
                                    <p:anim calcmode="lin" valueType="num">
                                      <p:cBhvr>
                                        <p:cTn id="38" dur="1000" fill="hold"/>
                                        <p:tgtEl>
                                          <p:spTgt spid="8"/>
                                        </p:tgtEl>
                                        <p:attrNameLst>
                                          <p:attrName>ppt_h</p:attrName>
                                        </p:attrNameLst>
                                      </p:cBhvr>
                                      <p:tavLst>
                                        <p:tav tm="0">
                                          <p:val>
                                            <p:fltVal val="0"/>
                                          </p:val>
                                        </p:tav>
                                        <p:tav tm="100000">
                                          <p:val>
                                            <p:strVal val="#ppt_h"/>
                                          </p:val>
                                        </p:tav>
                                      </p:tavLst>
                                    </p:anim>
                                    <p:anim calcmode="lin" valueType="num">
                                      <p:cBhvr>
                                        <p:cTn id="39" dur="1000" fill="hold"/>
                                        <p:tgtEl>
                                          <p:spTgt spid="8"/>
                                        </p:tgtEl>
                                        <p:attrNameLst>
                                          <p:attrName>style.rotation</p:attrName>
                                        </p:attrNameLst>
                                      </p:cBhvr>
                                      <p:tavLst>
                                        <p:tav tm="0">
                                          <p:val>
                                            <p:fltVal val="90"/>
                                          </p:val>
                                        </p:tav>
                                        <p:tav tm="100000">
                                          <p:val>
                                            <p:fltVal val="0"/>
                                          </p:val>
                                        </p:tav>
                                      </p:tavLst>
                                    </p:anim>
                                    <p:animEffect transition="in" filter="fade">
                                      <p:cBhvr>
                                        <p:cTn id="4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Graphic spid="5" grpId="0">
        <p:bldAsOne/>
      </p:bldGraphic>
      <p:bldGraphic spid="6" grpId="0">
        <p:bldAsOne/>
      </p:bldGraphic>
      <p:bldGraphic spid="7" grpId="0">
        <p:bldAsOne/>
      </p:bldGraphic>
      <p:bldGraphic spid="8"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463B07F-AB4C-CCAD-E900-1C0B4501C578}"/>
              </a:ext>
            </a:extLst>
          </p:cNvPr>
          <p:cNvSpPr/>
          <p:nvPr/>
        </p:nvSpPr>
        <p:spPr>
          <a:xfrm>
            <a:off x="-79912" y="567537"/>
            <a:ext cx="10655481" cy="769441"/>
          </a:xfrm>
          <a:prstGeom prst="rect">
            <a:avLst/>
          </a:prstGeom>
          <a:noFill/>
        </p:spPr>
        <p:txBody>
          <a:bodyPr wrap="none" lIns="91440" tIns="45720" rIns="91440" bIns="45720">
            <a:spAutoFit/>
          </a:bodyPr>
          <a:lstStyle/>
          <a:p>
            <a:pPr algn="ctr"/>
            <a:r>
              <a:rPr lang="en-US" sz="4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Black" panose="020B0A04020102020204" pitchFamily="34" charset="0"/>
              </a:rPr>
              <a:t>Disadvantages of vaccum cleaner</a:t>
            </a:r>
          </a:p>
        </p:txBody>
      </p:sp>
      <p:graphicFrame>
        <p:nvGraphicFramePr>
          <p:cNvPr id="4" name="Diagram 3">
            <a:extLst>
              <a:ext uri="{FF2B5EF4-FFF2-40B4-BE49-F238E27FC236}">
                <a16:creationId xmlns:a16="http://schemas.microsoft.com/office/drawing/2014/main" id="{610A520B-21AD-4C44-BFDD-B932D844A509}"/>
              </a:ext>
            </a:extLst>
          </p:cNvPr>
          <p:cNvGraphicFramePr/>
          <p:nvPr>
            <p:extLst>
              <p:ext uri="{D42A27DB-BD31-4B8C-83A1-F6EECF244321}">
                <p14:modId xmlns:p14="http://schemas.microsoft.com/office/powerpoint/2010/main" val="2265901402"/>
              </p:ext>
            </p:extLst>
          </p:nvPr>
        </p:nvGraphicFramePr>
        <p:xfrm>
          <a:off x="385011" y="2727158"/>
          <a:ext cx="7425488" cy="3693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591FDAF0-6A00-936C-ACD2-0FAE0619271E}"/>
              </a:ext>
            </a:extLst>
          </p:cNvPr>
          <p:cNvGraphicFramePr/>
          <p:nvPr>
            <p:extLst>
              <p:ext uri="{D42A27DB-BD31-4B8C-83A1-F6EECF244321}">
                <p14:modId xmlns:p14="http://schemas.microsoft.com/office/powerpoint/2010/main" val="3809935880"/>
              </p:ext>
            </p:extLst>
          </p:nvPr>
        </p:nvGraphicFramePr>
        <p:xfrm>
          <a:off x="385010" y="3244334"/>
          <a:ext cx="7425489" cy="36933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6" name="Diagram 5">
            <a:extLst>
              <a:ext uri="{FF2B5EF4-FFF2-40B4-BE49-F238E27FC236}">
                <a16:creationId xmlns:a16="http://schemas.microsoft.com/office/drawing/2014/main" id="{6C312758-AAD1-B019-A9DD-AD9C4E38A33D}"/>
              </a:ext>
            </a:extLst>
          </p:cNvPr>
          <p:cNvGraphicFramePr/>
          <p:nvPr>
            <p:extLst>
              <p:ext uri="{D42A27DB-BD31-4B8C-83A1-F6EECF244321}">
                <p14:modId xmlns:p14="http://schemas.microsoft.com/office/powerpoint/2010/main" val="32809249"/>
              </p:ext>
            </p:extLst>
          </p:nvPr>
        </p:nvGraphicFramePr>
        <p:xfrm>
          <a:off x="385011" y="3761510"/>
          <a:ext cx="7425488" cy="369332"/>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7" name="Diagram 6">
            <a:extLst>
              <a:ext uri="{FF2B5EF4-FFF2-40B4-BE49-F238E27FC236}">
                <a16:creationId xmlns:a16="http://schemas.microsoft.com/office/drawing/2014/main" id="{6FDFDCD4-D24F-9C1F-F722-95E416F055FF}"/>
              </a:ext>
            </a:extLst>
          </p:cNvPr>
          <p:cNvGraphicFramePr/>
          <p:nvPr>
            <p:extLst>
              <p:ext uri="{D42A27DB-BD31-4B8C-83A1-F6EECF244321}">
                <p14:modId xmlns:p14="http://schemas.microsoft.com/office/powerpoint/2010/main" val="3895372987"/>
              </p:ext>
            </p:extLst>
          </p:nvPr>
        </p:nvGraphicFramePr>
        <p:xfrm>
          <a:off x="385010" y="4278686"/>
          <a:ext cx="7425487" cy="369332"/>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8" name="Diagram 7">
            <a:extLst>
              <a:ext uri="{FF2B5EF4-FFF2-40B4-BE49-F238E27FC236}">
                <a16:creationId xmlns:a16="http://schemas.microsoft.com/office/drawing/2014/main" id="{EFA24F51-D324-23A2-7E11-9C468E91A398}"/>
              </a:ext>
            </a:extLst>
          </p:cNvPr>
          <p:cNvGraphicFramePr/>
          <p:nvPr>
            <p:extLst>
              <p:ext uri="{D42A27DB-BD31-4B8C-83A1-F6EECF244321}">
                <p14:modId xmlns:p14="http://schemas.microsoft.com/office/powerpoint/2010/main" val="1382244744"/>
              </p:ext>
            </p:extLst>
          </p:nvPr>
        </p:nvGraphicFramePr>
        <p:xfrm>
          <a:off x="385010" y="4826398"/>
          <a:ext cx="7425487" cy="369332"/>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spTree>
    <p:extLst>
      <p:ext uri="{BB962C8B-B14F-4D97-AF65-F5344CB8AC3E}">
        <p14:creationId xmlns:p14="http://schemas.microsoft.com/office/powerpoint/2010/main" val="423070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1000" fill="hold"/>
                                        <p:tgtEl>
                                          <p:spTgt spid="7"/>
                                        </p:tgtEl>
                                        <p:attrNameLst>
                                          <p:attrName>ppt_w</p:attrName>
                                        </p:attrNameLst>
                                      </p:cBhvr>
                                      <p:tavLst>
                                        <p:tav tm="0">
                                          <p:val>
                                            <p:fltVal val="0"/>
                                          </p:val>
                                        </p:tav>
                                        <p:tav tm="100000">
                                          <p:val>
                                            <p:strVal val="#ppt_w"/>
                                          </p:val>
                                        </p:tav>
                                      </p:tavLst>
                                    </p:anim>
                                    <p:anim calcmode="lin" valueType="num">
                                      <p:cBhvr>
                                        <p:cTn id="32" dur="1000" fill="hold"/>
                                        <p:tgtEl>
                                          <p:spTgt spid="7"/>
                                        </p:tgtEl>
                                        <p:attrNameLst>
                                          <p:attrName>ppt_h</p:attrName>
                                        </p:attrNameLst>
                                      </p:cBhvr>
                                      <p:tavLst>
                                        <p:tav tm="0">
                                          <p:val>
                                            <p:fltVal val="0"/>
                                          </p:val>
                                        </p:tav>
                                        <p:tav tm="100000">
                                          <p:val>
                                            <p:strVal val="#ppt_h"/>
                                          </p:val>
                                        </p:tav>
                                      </p:tavLst>
                                    </p:anim>
                                    <p:anim calcmode="lin" valueType="num">
                                      <p:cBhvr>
                                        <p:cTn id="33" dur="1000" fill="hold"/>
                                        <p:tgtEl>
                                          <p:spTgt spid="7"/>
                                        </p:tgtEl>
                                        <p:attrNameLst>
                                          <p:attrName>style.rotation</p:attrName>
                                        </p:attrNameLst>
                                      </p:cBhvr>
                                      <p:tavLst>
                                        <p:tav tm="0">
                                          <p:val>
                                            <p:fltVal val="90"/>
                                          </p:val>
                                        </p:tav>
                                        <p:tav tm="100000">
                                          <p:val>
                                            <p:fltVal val="0"/>
                                          </p:val>
                                        </p:tav>
                                      </p:tavLst>
                                    </p:anim>
                                    <p:animEffect transition="in" filter="fade">
                                      <p:cBhvr>
                                        <p:cTn id="34" dur="1000"/>
                                        <p:tgtEl>
                                          <p:spTgt spid="7"/>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p:cTn id="37" dur="1000" fill="hold"/>
                                        <p:tgtEl>
                                          <p:spTgt spid="8"/>
                                        </p:tgtEl>
                                        <p:attrNameLst>
                                          <p:attrName>ppt_w</p:attrName>
                                        </p:attrNameLst>
                                      </p:cBhvr>
                                      <p:tavLst>
                                        <p:tav tm="0">
                                          <p:val>
                                            <p:fltVal val="0"/>
                                          </p:val>
                                        </p:tav>
                                        <p:tav tm="100000">
                                          <p:val>
                                            <p:strVal val="#ppt_w"/>
                                          </p:val>
                                        </p:tav>
                                      </p:tavLst>
                                    </p:anim>
                                    <p:anim calcmode="lin" valueType="num">
                                      <p:cBhvr>
                                        <p:cTn id="38" dur="1000" fill="hold"/>
                                        <p:tgtEl>
                                          <p:spTgt spid="8"/>
                                        </p:tgtEl>
                                        <p:attrNameLst>
                                          <p:attrName>ppt_h</p:attrName>
                                        </p:attrNameLst>
                                      </p:cBhvr>
                                      <p:tavLst>
                                        <p:tav tm="0">
                                          <p:val>
                                            <p:fltVal val="0"/>
                                          </p:val>
                                        </p:tav>
                                        <p:tav tm="100000">
                                          <p:val>
                                            <p:strVal val="#ppt_h"/>
                                          </p:val>
                                        </p:tav>
                                      </p:tavLst>
                                    </p:anim>
                                    <p:anim calcmode="lin" valueType="num">
                                      <p:cBhvr>
                                        <p:cTn id="39" dur="1000" fill="hold"/>
                                        <p:tgtEl>
                                          <p:spTgt spid="8"/>
                                        </p:tgtEl>
                                        <p:attrNameLst>
                                          <p:attrName>style.rotation</p:attrName>
                                        </p:attrNameLst>
                                      </p:cBhvr>
                                      <p:tavLst>
                                        <p:tav tm="0">
                                          <p:val>
                                            <p:fltVal val="90"/>
                                          </p:val>
                                        </p:tav>
                                        <p:tav tm="100000">
                                          <p:val>
                                            <p:fltVal val="0"/>
                                          </p:val>
                                        </p:tav>
                                      </p:tavLst>
                                    </p:anim>
                                    <p:animEffect transition="in" filter="fade">
                                      <p:cBhvr>
                                        <p:cTn id="4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Graphic spid="5" grpId="0">
        <p:bldAsOne/>
      </p:bldGraphic>
      <p:bldGraphic spid="6" grpId="0">
        <p:bldAsOne/>
      </p:bldGraphic>
      <p:bldGraphic spid="7" grpId="0">
        <p:bldAsOne/>
      </p:bldGraphic>
      <p:bldGraphic spid="8"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3375C16-9459-C2E7-4D22-917DFD35CF09}"/>
              </a:ext>
            </a:extLst>
          </p:cNvPr>
          <p:cNvSpPr/>
          <p:nvPr/>
        </p:nvSpPr>
        <p:spPr>
          <a:xfrm>
            <a:off x="542926" y="3557170"/>
            <a:ext cx="8820150" cy="1938992"/>
          </a:xfrm>
          <a:prstGeom prst="rect">
            <a:avLst/>
          </a:prstGeom>
          <a:solidFill>
            <a:srgbClr val="2C3C43"/>
          </a:solidFill>
        </p:spPr>
        <p:style>
          <a:lnRef idx="2">
            <a:schemeClr val="accent6"/>
          </a:lnRef>
          <a:fillRef idx="1">
            <a:schemeClr val="lt1"/>
          </a:fillRef>
          <a:effectRef idx="0">
            <a:schemeClr val="accent6"/>
          </a:effectRef>
          <a:fontRef idx="minor">
            <a:schemeClr val="dk1"/>
          </a:fontRef>
        </p:style>
        <p:txBody>
          <a:bodyPr wrap="square" lIns="91440" tIns="45720" rIns="91440" bIns="45720">
            <a:spAutoFit/>
          </a:bodyPr>
          <a:lstStyle/>
          <a:p>
            <a:pPr algn="ctr"/>
            <a:r>
              <a:rPr lang="en-US" sz="6000" b="0" cap="none" spc="0" dirty="0">
                <a:ln w="0"/>
                <a:solidFill>
                  <a:srgbClr val="00B0F0"/>
                </a:solidFill>
                <a:effectLst>
                  <a:reflection blurRad="6350" stA="53000" endA="300" endPos="35500" dir="5400000" sy="-90000" algn="bl" rotWithShape="0"/>
                </a:effectLst>
                <a:latin typeface="Arial Black" panose="020B0A04020102020204" pitchFamily="34" charset="0"/>
              </a:rPr>
              <a:t>HOME MADE VACUUM CLEANER</a:t>
            </a:r>
          </a:p>
        </p:txBody>
      </p:sp>
      <p:pic>
        <p:nvPicPr>
          <p:cNvPr id="9" name="Picture 8">
            <a:extLst>
              <a:ext uri="{FF2B5EF4-FFF2-40B4-BE49-F238E27FC236}">
                <a16:creationId xmlns:a16="http://schemas.microsoft.com/office/drawing/2014/main" id="{0ACDD8F8-DDC6-89D8-1C29-5410DEA2FE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4122" y="0"/>
            <a:ext cx="4743450" cy="3552825"/>
          </a:xfrm>
          <a:prstGeom prst="ellipse">
            <a:avLst/>
          </a:prstGeom>
          <a:ln>
            <a:noFill/>
          </a:ln>
          <a:effectLst>
            <a:softEdge rad="112500"/>
          </a:effectLst>
        </p:spPr>
      </p:pic>
    </p:spTree>
    <p:extLst>
      <p:ext uri="{BB962C8B-B14F-4D97-AF65-F5344CB8AC3E}">
        <p14:creationId xmlns:p14="http://schemas.microsoft.com/office/powerpoint/2010/main" val="840021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37F944-E676-5A27-4B69-5A1A41AF2EC9}"/>
              </a:ext>
            </a:extLst>
          </p:cNvPr>
          <p:cNvSpPr/>
          <p:nvPr/>
        </p:nvSpPr>
        <p:spPr>
          <a:xfrm>
            <a:off x="117683" y="690860"/>
            <a:ext cx="5289140" cy="110799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6600" b="1" i="1" u="sng" dirty="0">
                <a:ln w="22225">
                  <a:solidFill>
                    <a:schemeClr val="accent2"/>
                  </a:solidFill>
                  <a:prstDash val="solid"/>
                </a:ln>
                <a:solidFill>
                  <a:schemeClr val="accent2">
                    <a:lumMod val="40000"/>
                    <a:lumOff val="60000"/>
                  </a:schemeClr>
                </a:solidFill>
                <a:latin typeface="Arial Black" panose="020B0A04020102020204" pitchFamily="34" charset="0"/>
              </a:rPr>
              <a:t>Conclusion</a:t>
            </a:r>
          </a:p>
        </p:txBody>
      </p:sp>
      <p:sp>
        <p:nvSpPr>
          <p:cNvPr id="3" name="TextBox 2">
            <a:extLst>
              <a:ext uri="{FF2B5EF4-FFF2-40B4-BE49-F238E27FC236}">
                <a16:creationId xmlns:a16="http://schemas.microsoft.com/office/drawing/2014/main" id="{DA5AE71D-0B58-7334-6D47-748B362AB758}"/>
              </a:ext>
            </a:extLst>
          </p:cNvPr>
          <p:cNvSpPr txBox="1"/>
          <p:nvPr/>
        </p:nvSpPr>
        <p:spPr>
          <a:xfrm>
            <a:off x="117683" y="2317953"/>
            <a:ext cx="10844980" cy="1077218"/>
          </a:xfrm>
          <a:prstGeom prst="rect">
            <a:avLst/>
          </a:prstGeom>
          <a:noFill/>
        </p:spPr>
        <p:txBody>
          <a:bodyPr wrap="square" rtlCol="0">
            <a:spAutoFit/>
          </a:bodyPr>
          <a:lstStyle/>
          <a:p>
            <a:r>
              <a:rPr lang="en-US" sz="3200" dirty="0">
                <a:latin typeface="Bahnschrift Condensed" panose="020B0502040204020203" pitchFamily="34" charset="0"/>
              </a:rPr>
              <a:t>We completed the project very nicely. This is the first project in our life. Still we managed to complete the project beautifully.</a:t>
            </a:r>
          </a:p>
        </p:txBody>
      </p:sp>
    </p:spTree>
    <p:extLst>
      <p:ext uri="{BB962C8B-B14F-4D97-AF65-F5344CB8AC3E}">
        <p14:creationId xmlns:p14="http://schemas.microsoft.com/office/powerpoint/2010/main" val="282178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0" y="0"/>
            <a:ext cx="12181361"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4296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B89007-DC4B-4DD6-18D5-21E414B228FF}"/>
              </a:ext>
            </a:extLst>
          </p:cNvPr>
          <p:cNvSpPr/>
          <p:nvPr/>
        </p:nvSpPr>
        <p:spPr>
          <a:xfrm>
            <a:off x="2136771" y="75415"/>
            <a:ext cx="6526462" cy="1569660"/>
          </a:xfrm>
          <a:prstGeom prst="rect">
            <a:avLst/>
          </a:prstGeom>
          <a:noFill/>
        </p:spPr>
        <p:txBody>
          <a:bodyPr wrap="square" lIns="91440" tIns="45720" rIns="91440" bIns="45720">
            <a:spAutoFit/>
          </a:bodyPr>
          <a:lstStyle/>
          <a:p>
            <a:pPr algn="ctr"/>
            <a:r>
              <a:rPr lang="en-US" sz="9600" b="1" dirty="0">
                <a:ln w="0"/>
                <a:solidFill>
                  <a:schemeClr val="accent3">
                    <a:lumMod val="40000"/>
                    <a:lumOff val="60000"/>
                  </a:schemeClr>
                </a:solidFill>
                <a:effectLst>
                  <a:reflection blurRad="6350" stA="53000" endA="300" endPos="35500" dir="5400000" sy="-90000" algn="bl" rotWithShape="0"/>
                </a:effectLst>
                <a:latin typeface="Arial Black" panose="020B0A04020102020204" pitchFamily="34" charset="0"/>
              </a:rPr>
              <a:t>Group-10</a:t>
            </a:r>
          </a:p>
        </p:txBody>
      </p:sp>
      <p:sp>
        <p:nvSpPr>
          <p:cNvPr id="11" name="TextBox 10">
            <a:extLst>
              <a:ext uri="{FF2B5EF4-FFF2-40B4-BE49-F238E27FC236}">
                <a16:creationId xmlns:a16="http://schemas.microsoft.com/office/drawing/2014/main" id="{AD68E8C5-0F25-EBD9-2059-672F5453B2CD}"/>
              </a:ext>
            </a:extLst>
          </p:cNvPr>
          <p:cNvSpPr txBox="1"/>
          <p:nvPr/>
        </p:nvSpPr>
        <p:spPr>
          <a:xfrm>
            <a:off x="1058108" y="2780908"/>
            <a:ext cx="10347705" cy="2400657"/>
          </a:xfrm>
          <a:prstGeom prst="rect">
            <a:avLst/>
          </a:prstGeom>
          <a:noFill/>
        </p:spPr>
        <p:txBody>
          <a:bodyPr wrap="none" rtlCol="0">
            <a:spAutoFit/>
          </a:bodyPr>
          <a:lstStyle/>
          <a:p>
            <a:r>
              <a:rPr lang="en-US" sz="3200" dirty="0">
                <a:latin typeface="Berlin Sans FB" panose="020E0602020502020306" pitchFamily="34" charset="0"/>
              </a:rPr>
              <a:t>EECE-</a:t>
            </a:r>
            <a:r>
              <a:rPr lang="en-US" sz="3600" dirty="0">
                <a:latin typeface="Berlin Sans FB" panose="020E0602020502020306" pitchFamily="34" charset="0"/>
              </a:rPr>
              <a:t>21(B)</a:t>
            </a:r>
          </a:p>
          <a:p>
            <a:r>
              <a:rPr lang="en-US" sz="3200" dirty="0">
                <a:latin typeface="Berlin Sans FB" panose="020E0602020502020306" pitchFamily="34" charset="0"/>
              </a:rPr>
              <a:t>Section :B</a:t>
            </a:r>
          </a:p>
          <a:p>
            <a:r>
              <a:rPr lang="en-US" sz="3200" dirty="0">
                <a:latin typeface="Berlin Sans FB" panose="020E0602020502020306" pitchFamily="34" charset="0"/>
              </a:rPr>
              <a:t>Course  :Electrical Electronics and Communication circuit lab</a:t>
            </a:r>
          </a:p>
          <a:p>
            <a:pPr lvl="3"/>
            <a:r>
              <a:rPr lang="en-US" sz="3200" dirty="0">
                <a:latin typeface="Berlin Sans FB" panose="020E0602020502020306" pitchFamily="34" charset="0"/>
              </a:rPr>
              <a:t>                        (EECE 102)</a:t>
            </a:r>
          </a:p>
          <a:p>
            <a:endParaRPr lang="en-US" dirty="0"/>
          </a:p>
        </p:txBody>
      </p:sp>
    </p:spTree>
    <p:extLst>
      <p:ext uri="{BB962C8B-B14F-4D97-AF65-F5344CB8AC3E}">
        <p14:creationId xmlns:p14="http://schemas.microsoft.com/office/powerpoint/2010/main" val="63503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randombar(horizontal)">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1000"/>
                                        <p:tgtEl>
                                          <p:spTgt spid="11">
                                            <p:txEl>
                                              <p:pRg st="0" end="0"/>
                                            </p:txEl>
                                          </p:spTgt>
                                        </p:tgtEl>
                                      </p:cBhvr>
                                    </p:animEffect>
                                    <p:anim calcmode="lin" valueType="num">
                                      <p:cBhvr>
                                        <p:cTn id="13"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1">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animEffect transition="in" filter="fade">
                                      <p:cBhvr>
                                        <p:cTn id="17" dur="1000"/>
                                        <p:tgtEl>
                                          <p:spTgt spid="11">
                                            <p:txEl>
                                              <p:pRg st="1" end="1"/>
                                            </p:txEl>
                                          </p:spTgt>
                                        </p:tgtEl>
                                      </p:cBhvr>
                                    </p:animEffect>
                                    <p:anim calcmode="lin" valueType="num">
                                      <p:cBhvr>
                                        <p:cTn id="18"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11">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1">
                                            <p:txEl>
                                              <p:pRg st="2" end="2"/>
                                            </p:txEl>
                                          </p:spTgt>
                                        </p:tgtEl>
                                        <p:attrNameLst>
                                          <p:attrName>style.visibility</p:attrName>
                                        </p:attrNameLst>
                                      </p:cBhvr>
                                      <p:to>
                                        <p:strVal val="visible"/>
                                      </p:to>
                                    </p:set>
                                    <p:animEffect transition="in" filter="fade">
                                      <p:cBhvr>
                                        <p:cTn id="22" dur="1000"/>
                                        <p:tgtEl>
                                          <p:spTgt spid="11">
                                            <p:txEl>
                                              <p:pRg st="2" end="2"/>
                                            </p:txEl>
                                          </p:spTgt>
                                        </p:tgtEl>
                                      </p:cBhvr>
                                    </p:animEffect>
                                    <p:anim calcmode="lin" valueType="num">
                                      <p:cBhvr>
                                        <p:cTn id="23"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11">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
                                            <p:txEl>
                                              <p:pRg st="3" end="3"/>
                                            </p:txEl>
                                          </p:spTgt>
                                        </p:tgtEl>
                                        <p:attrNameLst>
                                          <p:attrName>style.visibility</p:attrName>
                                        </p:attrNameLst>
                                      </p:cBhvr>
                                      <p:to>
                                        <p:strVal val="visible"/>
                                      </p:to>
                                    </p:set>
                                    <p:animEffect transition="in" filter="fade">
                                      <p:cBhvr>
                                        <p:cTn id="27" dur="1000"/>
                                        <p:tgtEl>
                                          <p:spTgt spid="11">
                                            <p:txEl>
                                              <p:pRg st="3" end="3"/>
                                            </p:txEl>
                                          </p:spTgt>
                                        </p:tgtEl>
                                      </p:cBhvr>
                                    </p:animEffect>
                                    <p:anim calcmode="lin" valueType="num">
                                      <p:cBhvr>
                                        <p:cTn id="28"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11">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CAFAD3-AA89-514B-26CB-2F8165C84290}"/>
              </a:ext>
            </a:extLst>
          </p:cNvPr>
          <p:cNvSpPr/>
          <p:nvPr/>
        </p:nvSpPr>
        <p:spPr>
          <a:xfrm>
            <a:off x="2796886" y="443210"/>
            <a:ext cx="5969584" cy="923330"/>
          </a:xfrm>
          <a:prstGeom prst="rect">
            <a:avLst/>
          </a:prstGeom>
          <a:noFill/>
        </p:spPr>
        <p:txBody>
          <a:bodyPr wrap="none" lIns="91440" tIns="45720" rIns="91440" bIns="45720">
            <a:spAutoFit/>
          </a:bodyPr>
          <a:lstStyle/>
          <a:p>
            <a:pPr algn="ctr"/>
            <a:r>
              <a:rPr lang="en-US" sz="5400" dirty="0">
                <a:ln w="0"/>
                <a:solidFill>
                  <a:srgbClr val="FF0000"/>
                </a:solidFill>
                <a:effectLst>
                  <a:outerShdw blurRad="38100" dist="38100" dir="2700000" algn="tl">
                    <a:srgbClr val="000000">
                      <a:alpha val="43137"/>
                    </a:srgbClr>
                  </a:outerShdw>
                  <a:reflection blurRad="6350" stA="53000" endA="300" endPos="35500" dir="5400000" sy="-90000" algn="bl" rotWithShape="0"/>
                </a:effectLst>
                <a:latin typeface="Arial Black" panose="020B0A04020102020204" pitchFamily="34" charset="0"/>
              </a:rPr>
              <a:t>Team Members</a:t>
            </a:r>
            <a:endParaRPr lang="en-US" sz="5400" b="0" cap="none" spc="0" dirty="0">
              <a:ln w="0"/>
              <a:solidFill>
                <a:srgbClr val="FF0000"/>
              </a:solidFill>
              <a:effectLst>
                <a:outerShdw blurRad="38100" dist="38100" dir="2700000" algn="tl">
                  <a:srgbClr val="000000">
                    <a:alpha val="43137"/>
                  </a:srgbClr>
                </a:outerShdw>
                <a:reflection blurRad="6350" stA="53000" endA="300" endPos="35500" dir="5400000" sy="-90000" algn="bl" rotWithShape="0"/>
              </a:effectLst>
              <a:latin typeface="Arial Black" panose="020B0A04020102020204" pitchFamily="34" charset="0"/>
            </a:endParaRPr>
          </a:p>
        </p:txBody>
      </p:sp>
      <p:graphicFrame>
        <p:nvGraphicFramePr>
          <p:cNvPr id="8" name="Diagram 7">
            <a:extLst>
              <a:ext uri="{FF2B5EF4-FFF2-40B4-BE49-F238E27FC236}">
                <a16:creationId xmlns:a16="http://schemas.microsoft.com/office/drawing/2014/main" id="{A48A93EF-EC42-5426-D04B-089A7FD9D559}"/>
              </a:ext>
            </a:extLst>
          </p:cNvPr>
          <p:cNvGraphicFramePr/>
          <p:nvPr>
            <p:extLst>
              <p:ext uri="{D42A27DB-BD31-4B8C-83A1-F6EECF244321}">
                <p14:modId xmlns:p14="http://schemas.microsoft.com/office/powerpoint/2010/main" val="2221833109"/>
              </p:ext>
            </p:extLst>
          </p:nvPr>
        </p:nvGraphicFramePr>
        <p:xfrm>
          <a:off x="-321259" y="3429000"/>
          <a:ext cx="3543300" cy="22193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 8">
            <a:extLst>
              <a:ext uri="{FF2B5EF4-FFF2-40B4-BE49-F238E27FC236}">
                <a16:creationId xmlns:a16="http://schemas.microsoft.com/office/drawing/2014/main" id="{34556ADE-77B4-37B2-8BCF-0C8B0EA9C583}"/>
              </a:ext>
            </a:extLst>
          </p:cNvPr>
          <p:cNvGraphicFramePr/>
          <p:nvPr>
            <p:extLst>
              <p:ext uri="{D42A27DB-BD31-4B8C-83A1-F6EECF244321}">
                <p14:modId xmlns:p14="http://schemas.microsoft.com/office/powerpoint/2010/main" val="2506211010"/>
              </p:ext>
            </p:extLst>
          </p:nvPr>
        </p:nvGraphicFramePr>
        <p:xfrm>
          <a:off x="2873086" y="3429000"/>
          <a:ext cx="3543300" cy="221932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0" name="Diagram 9">
            <a:extLst>
              <a:ext uri="{FF2B5EF4-FFF2-40B4-BE49-F238E27FC236}">
                <a16:creationId xmlns:a16="http://schemas.microsoft.com/office/drawing/2014/main" id="{B42BDEE7-F00D-605C-530D-0B17DFA59079}"/>
              </a:ext>
            </a:extLst>
          </p:cNvPr>
          <p:cNvGraphicFramePr/>
          <p:nvPr>
            <p:extLst>
              <p:ext uri="{D42A27DB-BD31-4B8C-83A1-F6EECF244321}">
                <p14:modId xmlns:p14="http://schemas.microsoft.com/office/powerpoint/2010/main" val="470400404"/>
              </p:ext>
            </p:extLst>
          </p:nvPr>
        </p:nvGraphicFramePr>
        <p:xfrm>
          <a:off x="6067431" y="3429000"/>
          <a:ext cx="3543300" cy="221932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11" name="Diagram 10">
            <a:extLst>
              <a:ext uri="{FF2B5EF4-FFF2-40B4-BE49-F238E27FC236}">
                <a16:creationId xmlns:a16="http://schemas.microsoft.com/office/drawing/2014/main" id="{29D3BC08-CD1D-A633-FA6A-B93E40F21EEE}"/>
              </a:ext>
            </a:extLst>
          </p:cNvPr>
          <p:cNvGraphicFramePr/>
          <p:nvPr>
            <p:extLst>
              <p:ext uri="{D42A27DB-BD31-4B8C-83A1-F6EECF244321}">
                <p14:modId xmlns:p14="http://schemas.microsoft.com/office/powerpoint/2010/main" val="2588981109"/>
              </p:ext>
            </p:extLst>
          </p:nvPr>
        </p:nvGraphicFramePr>
        <p:xfrm>
          <a:off x="9048756" y="3429000"/>
          <a:ext cx="3543300" cy="2219326"/>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Tree>
    <p:extLst>
      <p:ext uri="{BB962C8B-B14F-4D97-AF65-F5344CB8AC3E}">
        <p14:creationId xmlns:p14="http://schemas.microsoft.com/office/powerpoint/2010/main" val="1504391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heel(1)">
                                      <p:cBhvr>
                                        <p:cTn id="25" dur="2000"/>
                                        <p:tgtEl>
                                          <p:spTgt spid="8"/>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heel(1)">
                                      <p:cBhvr>
                                        <p:cTn id="28" dur="2000"/>
                                        <p:tgtEl>
                                          <p:spTgt spid="9"/>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heel(1)">
                                      <p:cBhvr>
                                        <p:cTn id="31" dur="2000"/>
                                        <p:tgtEl>
                                          <p:spTgt spid="10"/>
                                        </p:tgtEl>
                                      </p:cBhvr>
                                    </p:animEffect>
                                  </p:childTnLst>
                                </p:cTn>
                              </p:par>
                              <p:par>
                                <p:cTn id="32" presetID="21" presetClass="entr" presetSubtype="1"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heel(1)">
                                      <p:cBhvr>
                                        <p:cTn id="34"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8" grpId="0">
        <p:bldAsOne/>
      </p:bldGraphic>
      <p:bldGraphic spid="9" grpId="0">
        <p:bldAsOne/>
      </p:bldGraphic>
      <p:bldGraphic spid="10" grpId="0">
        <p:bldAsOne/>
      </p:bldGraphic>
      <p:bldGraphic spid="11"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sosceles Triangle 4">
            <a:extLst>
              <a:ext uri="{FF2B5EF4-FFF2-40B4-BE49-F238E27FC236}">
                <a16:creationId xmlns:a16="http://schemas.microsoft.com/office/drawing/2014/main" id="{D37CC710-FA7C-CE68-662B-346522D2F985}"/>
              </a:ext>
            </a:extLst>
          </p:cNvPr>
          <p:cNvSpPr/>
          <p:nvPr/>
        </p:nvSpPr>
        <p:spPr>
          <a:xfrm>
            <a:off x="3076576" y="809624"/>
            <a:ext cx="5019674" cy="5905499"/>
          </a:xfrm>
          <a:prstGeom prst="triangle">
            <a:avLst/>
          </a:prstGeom>
          <a:solidFill>
            <a:srgbClr val="FFFF00"/>
          </a:solidFill>
          <a:effectLst>
            <a:glow rad="228600">
              <a:schemeClr val="accent5">
                <a:satMod val="175000"/>
                <a:alpha val="40000"/>
              </a:schemeClr>
            </a:glow>
          </a:effectLst>
          <a:scene3d>
            <a:camera prst="orthographicFront"/>
            <a:lightRig rig="threePt" dir="t"/>
          </a:scene3d>
          <a:sp3d>
            <a:bevelT w="165100" prst="coolSlant"/>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03F0630F-5419-381E-4DC1-D8BDD27ACB24}"/>
              </a:ext>
            </a:extLst>
          </p:cNvPr>
          <p:cNvSpPr/>
          <p:nvPr/>
        </p:nvSpPr>
        <p:spPr>
          <a:xfrm>
            <a:off x="2310111" y="22742"/>
            <a:ext cx="7606634"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rial Black" panose="020B0A04020102020204" pitchFamily="34" charset="0"/>
              </a:rPr>
              <a:t>POJECT OVERVIEW</a:t>
            </a:r>
          </a:p>
        </p:txBody>
      </p:sp>
      <p:cxnSp>
        <p:nvCxnSpPr>
          <p:cNvPr id="11" name="Straight Connector 10">
            <a:extLst>
              <a:ext uri="{FF2B5EF4-FFF2-40B4-BE49-F238E27FC236}">
                <a16:creationId xmlns:a16="http://schemas.microsoft.com/office/drawing/2014/main" id="{97DB3396-5BB8-891B-A8CC-60C8E314B551}"/>
              </a:ext>
            </a:extLst>
          </p:cNvPr>
          <p:cNvCxnSpPr>
            <a:cxnSpLocks/>
          </p:cNvCxnSpPr>
          <p:nvPr/>
        </p:nvCxnSpPr>
        <p:spPr>
          <a:xfrm>
            <a:off x="4556854" y="3284041"/>
            <a:ext cx="2024921" cy="0"/>
          </a:xfrm>
          <a:prstGeom prst="line">
            <a:avLst/>
          </a:prstGeom>
          <a:ln w="38100"/>
          <a:effectLst>
            <a:outerShdw blurRad="50800" dist="38100" dir="13500000" algn="b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2E3E4D6-6B28-75E9-C13E-9940363427BC}"/>
              </a:ext>
            </a:extLst>
          </p:cNvPr>
          <p:cNvCxnSpPr>
            <a:cxnSpLocks/>
          </p:cNvCxnSpPr>
          <p:nvPr/>
        </p:nvCxnSpPr>
        <p:spPr>
          <a:xfrm>
            <a:off x="4086225" y="4429125"/>
            <a:ext cx="3038475" cy="0"/>
          </a:xfrm>
          <a:prstGeom prst="line">
            <a:avLst/>
          </a:prstGeom>
          <a:ln w="38100"/>
          <a:effectLst>
            <a:outerShdw blurRad="50800" dist="38100" dir="13500000" algn="b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769FE09-7E57-FFA3-C239-CBC2D7476CA6}"/>
              </a:ext>
            </a:extLst>
          </p:cNvPr>
          <p:cNvCxnSpPr>
            <a:cxnSpLocks/>
          </p:cNvCxnSpPr>
          <p:nvPr/>
        </p:nvCxnSpPr>
        <p:spPr>
          <a:xfrm>
            <a:off x="3524250" y="5724525"/>
            <a:ext cx="4124325" cy="0"/>
          </a:xfrm>
          <a:prstGeom prst="line">
            <a:avLst/>
          </a:prstGeom>
          <a:ln w="38100"/>
          <a:effectLst>
            <a:outerShdw blurRad="50800" dist="38100" dir="13500000" algn="b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C45EDBFB-6799-C674-F74C-BF794D4F3B9A}"/>
              </a:ext>
            </a:extLst>
          </p:cNvPr>
          <p:cNvSpPr/>
          <p:nvPr/>
        </p:nvSpPr>
        <p:spPr>
          <a:xfrm>
            <a:off x="3255719" y="6024859"/>
            <a:ext cx="4613764" cy="446276"/>
          </a:xfrm>
          <a:prstGeom prst="rect">
            <a:avLst/>
          </a:prstGeom>
          <a:noFill/>
        </p:spPr>
        <p:txBody>
          <a:bodyPr wrap="none" lIns="91440" tIns="45720" rIns="91440" bIns="45720">
            <a:spAutoFit/>
          </a:bodyPr>
          <a:lstStyle/>
          <a:p>
            <a:pPr algn="ctr"/>
            <a:r>
              <a:rPr lang="en-US" sz="23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a:t>
            </a:r>
            <a:r>
              <a:rPr lang="en-US" sz="23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DVANTAGE &amp; DISADVANTAGE</a:t>
            </a:r>
          </a:p>
        </p:txBody>
      </p:sp>
      <p:sp>
        <p:nvSpPr>
          <p:cNvPr id="27" name="Rectangle 26">
            <a:extLst>
              <a:ext uri="{FF2B5EF4-FFF2-40B4-BE49-F238E27FC236}">
                <a16:creationId xmlns:a16="http://schemas.microsoft.com/office/drawing/2014/main" id="{2080686F-C23F-5B47-D547-31A42A783B07}"/>
              </a:ext>
            </a:extLst>
          </p:cNvPr>
          <p:cNvSpPr/>
          <p:nvPr/>
        </p:nvSpPr>
        <p:spPr>
          <a:xfrm>
            <a:off x="4755784" y="2428875"/>
            <a:ext cx="1627060" cy="400110"/>
          </a:xfrm>
          <a:prstGeom prst="rect">
            <a:avLst/>
          </a:prstGeom>
          <a:noFill/>
        </p:spPr>
        <p:txBody>
          <a:bodyPr wrap="square" lIns="91440" tIns="45720" rIns="91440" bIns="45720">
            <a:spAutoFit/>
          </a:bodyPr>
          <a:lstStyle/>
          <a:p>
            <a:pPr algn="ctr"/>
            <a:r>
              <a:rPr lang="en-US" sz="2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OBJECTIVE</a:t>
            </a:r>
          </a:p>
        </p:txBody>
      </p:sp>
      <p:sp>
        <p:nvSpPr>
          <p:cNvPr id="28" name="Rectangle 27">
            <a:extLst>
              <a:ext uri="{FF2B5EF4-FFF2-40B4-BE49-F238E27FC236}">
                <a16:creationId xmlns:a16="http://schemas.microsoft.com/office/drawing/2014/main" id="{8DDC461A-A7FC-A697-F796-C6B5D2DDF720}"/>
              </a:ext>
            </a:extLst>
          </p:cNvPr>
          <p:cNvSpPr/>
          <p:nvPr/>
        </p:nvSpPr>
        <p:spPr>
          <a:xfrm>
            <a:off x="4160614" y="3636944"/>
            <a:ext cx="2803973" cy="523220"/>
          </a:xfrm>
          <a:prstGeom prst="rect">
            <a:avLst/>
          </a:prstGeom>
          <a:noFill/>
        </p:spPr>
        <p:txBody>
          <a:bodyPr wrap="square" lIns="91440" tIns="45720" rIns="91440" bIns="45720">
            <a:spAutoFit/>
          </a:bodyPr>
          <a:lstStyle/>
          <a:p>
            <a:pPr algn="ctr"/>
            <a:r>
              <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COMPONENTS</a:t>
            </a:r>
          </a:p>
        </p:txBody>
      </p:sp>
      <p:sp>
        <p:nvSpPr>
          <p:cNvPr id="29" name="Rectangle 28">
            <a:extLst>
              <a:ext uri="{FF2B5EF4-FFF2-40B4-BE49-F238E27FC236}">
                <a16:creationId xmlns:a16="http://schemas.microsoft.com/office/drawing/2014/main" id="{4626328A-BE9B-0CBD-C0D0-894B43F413A9}"/>
              </a:ext>
            </a:extLst>
          </p:cNvPr>
          <p:cNvSpPr/>
          <p:nvPr/>
        </p:nvSpPr>
        <p:spPr>
          <a:xfrm>
            <a:off x="3835506" y="4815215"/>
            <a:ext cx="3467616" cy="523220"/>
          </a:xfrm>
          <a:prstGeom prst="rect">
            <a:avLst/>
          </a:prstGeom>
          <a:noFill/>
        </p:spPr>
        <p:txBody>
          <a:bodyPr wrap="none" lIns="91440" tIns="45720" rIns="91440" bIns="45720">
            <a:spAutoFit/>
          </a:bodyPr>
          <a:lstStyle/>
          <a:p>
            <a:pPr algn="ctr"/>
            <a:r>
              <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WORKING METHOD</a:t>
            </a:r>
          </a:p>
        </p:txBody>
      </p:sp>
    </p:spTree>
    <p:extLst>
      <p:ext uri="{BB962C8B-B14F-4D97-AF65-F5344CB8AC3E}">
        <p14:creationId xmlns:p14="http://schemas.microsoft.com/office/powerpoint/2010/main" val="743008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par>
                                <p:cTn id="13" presetID="14" presetClass="entr" presetSubtype="1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randombar(horizontal)">
                                      <p:cBhvr>
                                        <p:cTn id="15" dur="500"/>
                                        <p:tgtEl>
                                          <p:spTgt spid="11"/>
                                        </p:tgtEl>
                                      </p:cBhvr>
                                    </p:animEffect>
                                  </p:childTnLst>
                                </p:cTn>
                              </p:par>
                              <p:par>
                                <p:cTn id="16" presetID="14" presetClass="entr" presetSubtype="1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randombar(horizontal)">
                                      <p:cBhvr>
                                        <p:cTn id="18" dur="500"/>
                                        <p:tgtEl>
                                          <p:spTgt spid="14"/>
                                        </p:tgtEl>
                                      </p:cBhvr>
                                    </p:animEffect>
                                  </p:childTnLst>
                                </p:cTn>
                              </p:par>
                              <p:par>
                                <p:cTn id="19" presetID="14" presetClass="entr" presetSubtype="1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randombar(horizontal)">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26" presetClass="entr" presetSubtype="0"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down)">
                                      <p:cBhvr>
                                        <p:cTn id="26" dur="580">
                                          <p:stCondLst>
                                            <p:cond delay="0"/>
                                          </p:stCondLst>
                                        </p:cTn>
                                        <p:tgtEl>
                                          <p:spTgt spid="27"/>
                                        </p:tgtEl>
                                      </p:cBhvr>
                                    </p:animEffect>
                                    <p:anim calcmode="lin" valueType="num">
                                      <p:cBhvr>
                                        <p:cTn id="27"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32" dur="26">
                                          <p:stCondLst>
                                            <p:cond delay="650"/>
                                          </p:stCondLst>
                                        </p:cTn>
                                        <p:tgtEl>
                                          <p:spTgt spid="27"/>
                                        </p:tgtEl>
                                      </p:cBhvr>
                                      <p:to x="100000" y="60000"/>
                                    </p:animScale>
                                    <p:animScale>
                                      <p:cBhvr>
                                        <p:cTn id="33" dur="166" decel="50000">
                                          <p:stCondLst>
                                            <p:cond delay="676"/>
                                          </p:stCondLst>
                                        </p:cTn>
                                        <p:tgtEl>
                                          <p:spTgt spid="27"/>
                                        </p:tgtEl>
                                      </p:cBhvr>
                                      <p:to x="100000" y="100000"/>
                                    </p:animScale>
                                    <p:animScale>
                                      <p:cBhvr>
                                        <p:cTn id="34" dur="26">
                                          <p:stCondLst>
                                            <p:cond delay="1312"/>
                                          </p:stCondLst>
                                        </p:cTn>
                                        <p:tgtEl>
                                          <p:spTgt spid="27"/>
                                        </p:tgtEl>
                                      </p:cBhvr>
                                      <p:to x="100000" y="80000"/>
                                    </p:animScale>
                                    <p:animScale>
                                      <p:cBhvr>
                                        <p:cTn id="35" dur="166" decel="50000">
                                          <p:stCondLst>
                                            <p:cond delay="1338"/>
                                          </p:stCondLst>
                                        </p:cTn>
                                        <p:tgtEl>
                                          <p:spTgt spid="27"/>
                                        </p:tgtEl>
                                      </p:cBhvr>
                                      <p:to x="100000" y="100000"/>
                                    </p:animScale>
                                    <p:animScale>
                                      <p:cBhvr>
                                        <p:cTn id="36" dur="26">
                                          <p:stCondLst>
                                            <p:cond delay="1642"/>
                                          </p:stCondLst>
                                        </p:cTn>
                                        <p:tgtEl>
                                          <p:spTgt spid="27"/>
                                        </p:tgtEl>
                                      </p:cBhvr>
                                      <p:to x="100000" y="90000"/>
                                    </p:animScale>
                                    <p:animScale>
                                      <p:cBhvr>
                                        <p:cTn id="37" dur="166" decel="50000">
                                          <p:stCondLst>
                                            <p:cond delay="1668"/>
                                          </p:stCondLst>
                                        </p:cTn>
                                        <p:tgtEl>
                                          <p:spTgt spid="27"/>
                                        </p:tgtEl>
                                      </p:cBhvr>
                                      <p:to x="100000" y="100000"/>
                                    </p:animScale>
                                    <p:animScale>
                                      <p:cBhvr>
                                        <p:cTn id="38" dur="26">
                                          <p:stCondLst>
                                            <p:cond delay="1808"/>
                                          </p:stCondLst>
                                        </p:cTn>
                                        <p:tgtEl>
                                          <p:spTgt spid="27"/>
                                        </p:tgtEl>
                                      </p:cBhvr>
                                      <p:to x="100000" y="95000"/>
                                    </p:animScale>
                                    <p:animScale>
                                      <p:cBhvr>
                                        <p:cTn id="39" dur="166" decel="50000">
                                          <p:stCondLst>
                                            <p:cond delay="1834"/>
                                          </p:stCondLst>
                                        </p:cTn>
                                        <p:tgtEl>
                                          <p:spTgt spid="27"/>
                                        </p:tgtEl>
                                      </p:cBhvr>
                                      <p:to x="100000" y="100000"/>
                                    </p:animScale>
                                  </p:childTnLst>
                                </p:cTn>
                              </p:par>
                              <p:par>
                                <p:cTn id="40" presetID="26" presetClass="entr" presetSubtype="0"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down)">
                                      <p:cBhvr>
                                        <p:cTn id="42" dur="580">
                                          <p:stCondLst>
                                            <p:cond delay="0"/>
                                          </p:stCondLst>
                                        </p:cTn>
                                        <p:tgtEl>
                                          <p:spTgt spid="28"/>
                                        </p:tgtEl>
                                      </p:cBhvr>
                                    </p:animEffect>
                                    <p:anim calcmode="lin" valueType="num">
                                      <p:cBhvr>
                                        <p:cTn id="43" dur="1822"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44" dur="664"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45" dur="664" tmFilter="0, 0; 0.125,0.2665; 0.25,0.4; 0.375,0.465; 0.5,0.5;  0.625,0.535; 0.75,0.6; 0.875,0.7335; 1,1">
                                          <p:stCondLst>
                                            <p:cond delay="664"/>
                                          </p:stCondLst>
                                        </p:cTn>
                                        <p:tgtEl>
                                          <p:spTgt spid="28"/>
                                        </p:tgtEl>
                                        <p:attrNameLst>
                                          <p:attrName>ppt_y</p:attrName>
                                        </p:attrNameLst>
                                      </p:cBhvr>
                                      <p:tavLst>
                                        <p:tav tm="0" fmla="#ppt_y-sin(pi*$)/9">
                                          <p:val>
                                            <p:fltVal val="0"/>
                                          </p:val>
                                        </p:tav>
                                        <p:tav tm="100000">
                                          <p:val>
                                            <p:fltVal val="1"/>
                                          </p:val>
                                        </p:tav>
                                      </p:tavLst>
                                    </p:anim>
                                    <p:anim calcmode="lin" valueType="num">
                                      <p:cBhvr>
                                        <p:cTn id="46" dur="332" tmFilter="0, 0; 0.125,0.2665; 0.25,0.4; 0.375,0.465; 0.5,0.5;  0.625,0.535; 0.75,0.6; 0.875,0.7335; 1,1">
                                          <p:stCondLst>
                                            <p:cond delay="1324"/>
                                          </p:stCondLst>
                                        </p:cTn>
                                        <p:tgtEl>
                                          <p:spTgt spid="28"/>
                                        </p:tgtEl>
                                        <p:attrNameLst>
                                          <p:attrName>ppt_y</p:attrName>
                                        </p:attrNameLst>
                                      </p:cBhvr>
                                      <p:tavLst>
                                        <p:tav tm="0" fmla="#ppt_y-sin(pi*$)/27">
                                          <p:val>
                                            <p:fltVal val="0"/>
                                          </p:val>
                                        </p:tav>
                                        <p:tav tm="100000">
                                          <p:val>
                                            <p:fltVal val="1"/>
                                          </p:val>
                                        </p:tav>
                                      </p:tavLst>
                                    </p:anim>
                                    <p:anim calcmode="lin" valueType="num">
                                      <p:cBhvr>
                                        <p:cTn id="47" dur="164" tmFilter="0, 0; 0.125,0.2665; 0.25,0.4; 0.375,0.465; 0.5,0.5;  0.625,0.535; 0.75,0.6; 0.875,0.7335; 1,1">
                                          <p:stCondLst>
                                            <p:cond delay="1656"/>
                                          </p:stCondLst>
                                        </p:cTn>
                                        <p:tgtEl>
                                          <p:spTgt spid="28"/>
                                        </p:tgtEl>
                                        <p:attrNameLst>
                                          <p:attrName>ppt_y</p:attrName>
                                        </p:attrNameLst>
                                      </p:cBhvr>
                                      <p:tavLst>
                                        <p:tav tm="0" fmla="#ppt_y-sin(pi*$)/81">
                                          <p:val>
                                            <p:fltVal val="0"/>
                                          </p:val>
                                        </p:tav>
                                        <p:tav tm="100000">
                                          <p:val>
                                            <p:fltVal val="1"/>
                                          </p:val>
                                        </p:tav>
                                      </p:tavLst>
                                    </p:anim>
                                    <p:animScale>
                                      <p:cBhvr>
                                        <p:cTn id="48" dur="26">
                                          <p:stCondLst>
                                            <p:cond delay="650"/>
                                          </p:stCondLst>
                                        </p:cTn>
                                        <p:tgtEl>
                                          <p:spTgt spid="28"/>
                                        </p:tgtEl>
                                      </p:cBhvr>
                                      <p:to x="100000" y="60000"/>
                                    </p:animScale>
                                    <p:animScale>
                                      <p:cBhvr>
                                        <p:cTn id="49" dur="166" decel="50000">
                                          <p:stCondLst>
                                            <p:cond delay="676"/>
                                          </p:stCondLst>
                                        </p:cTn>
                                        <p:tgtEl>
                                          <p:spTgt spid="28"/>
                                        </p:tgtEl>
                                      </p:cBhvr>
                                      <p:to x="100000" y="100000"/>
                                    </p:animScale>
                                    <p:animScale>
                                      <p:cBhvr>
                                        <p:cTn id="50" dur="26">
                                          <p:stCondLst>
                                            <p:cond delay="1312"/>
                                          </p:stCondLst>
                                        </p:cTn>
                                        <p:tgtEl>
                                          <p:spTgt spid="28"/>
                                        </p:tgtEl>
                                      </p:cBhvr>
                                      <p:to x="100000" y="80000"/>
                                    </p:animScale>
                                    <p:animScale>
                                      <p:cBhvr>
                                        <p:cTn id="51" dur="166" decel="50000">
                                          <p:stCondLst>
                                            <p:cond delay="1338"/>
                                          </p:stCondLst>
                                        </p:cTn>
                                        <p:tgtEl>
                                          <p:spTgt spid="28"/>
                                        </p:tgtEl>
                                      </p:cBhvr>
                                      <p:to x="100000" y="100000"/>
                                    </p:animScale>
                                    <p:animScale>
                                      <p:cBhvr>
                                        <p:cTn id="52" dur="26">
                                          <p:stCondLst>
                                            <p:cond delay="1642"/>
                                          </p:stCondLst>
                                        </p:cTn>
                                        <p:tgtEl>
                                          <p:spTgt spid="28"/>
                                        </p:tgtEl>
                                      </p:cBhvr>
                                      <p:to x="100000" y="90000"/>
                                    </p:animScale>
                                    <p:animScale>
                                      <p:cBhvr>
                                        <p:cTn id="53" dur="166" decel="50000">
                                          <p:stCondLst>
                                            <p:cond delay="1668"/>
                                          </p:stCondLst>
                                        </p:cTn>
                                        <p:tgtEl>
                                          <p:spTgt spid="28"/>
                                        </p:tgtEl>
                                      </p:cBhvr>
                                      <p:to x="100000" y="100000"/>
                                    </p:animScale>
                                    <p:animScale>
                                      <p:cBhvr>
                                        <p:cTn id="54" dur="26">
                                          <p:stCondLst>
                                            <p:cond delay="1808"/>
                                          </p:stCondLst>
                                        </p:cTn>
                                        <p:tgtEl>
                                          <p:spTgt spid="28"/>
                                        </p:tgtEl>
                                      </p:cBhvr>
                                      <p:to x="100000" y="95000"/>
                                    </p:animScale>
                                    <p:animScale>
                                      <p:cBhvr>
                                        <p:cTn id="55" dur="166" decel="50000">
                                          <p:stCondLst>
                                            <p:cond delay="1834"/>
                                          </p:stCondLst>
                                        </p:cTn>
                                        <p:tgtEl>
                                          <p:spTgt spid="28"/>
                                        </p:tgtEl>
                                      </p:cBhvr>
                                      <p:to x="100000" y="100000"/>
                                    </p:animScale>
                                  </p:childTnLst>
                                </p:cTn>
                              </p:par>
                              <p:par>
                                <p:cTn id="56" presetID="26" presetClass="entr" presetSubtype="0"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wipe(down)">
                                      <p:cBhvr>
                                        <p:cTn id="58" dur="580">
                                          <p:stCondLst>
                                            <p:cond delay="0"/>
                                          </p:stCondLst>
                                        </p:cTn>
                                        <p:tgtEl>
                                          <p:spTgt spid="29"/>
                                        </p:tgtEl>
                                      </p:cBhvr>
                                    </p:animEffect>
                                    <p:anim calcmode="lin" valueType="num">
                                      <p:cBhvr>
                                        <p:cTn id="59"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60"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61"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62"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63"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64" dur="26">
                                          <p:stCondLst>
                                            <p:cond delay="650"/>
                                          </p:stCondLst>
                                        </p:cTn>
                                        <p:tgtEl>
                                          <p:spTgt spid="29"/>
                                        </p:tgtEl>
                                      </p:cBhvr>
                                      <p:to x="100000" y="60000"/>
                                    </p:animScale>
                                    <p:animScale>
                                      <p:cBhvr>
                                        <p:cTn id="65" dur="166" decel="50000">
                                          <p:stCondLst>
                                            <p:cond delay="676"/>
                                          </p:stCondLst>
                                        </p:cTn>
                                        <p:tgtEl>
                                          <p:spTgt spid="29"/>
                                        </p:tgtEl>
                                      </p:cBhvr>
                                      <p:to x="100000" y="100000"/>
                                    </p:animScale>
                                    <p:animScale>
                                      <p:cBhvr>
                                        <p:cTn id="66" dur="26">
                                          <p:stCondLst>
                                            <p:cond delay="1312"/>
                                          </p:stCondLst>
                                        </p:cTn>
                                        <p:tgtEl>
                                          <p:spTgt spid="29"/>
                                        </p:tgtEl>
                                      </p:cBhvr>
                                      <p:to x="100000" y="80000"/>
                                    </p:animScale>
                                    <p:animScale>
                                      <p:cBhvr>
                                        <p:cTn id="67" dur="166" decel="50000">
                                          <p:stCondLst>
                                            <p:cond delay="1338"/>
                                          </p:stCondLst>
                                        </p:cTn>
                                        <p:tgtEl>
                                          <p:spTgt spid="29"/>
                                        </p:tgtEl>
                                      </p:cBhvr>
                                      <p:to x="100000" y="100000"/>
                                    </p:animScale>
                                    <p:animScale>
                                      <p:cBhvr>
                                        <p:cTn id="68" dur="26">
                                          <p:stCondLst>
                                            <p:cond delay="1642"/>
                                          </p:stCondLst>
                                        </p:cTn>
                                        <p:tgtEl>
                                          <p:spTgt spid="29"/>
                                        </p:tgtEl>
                                      </p:cBhvr>
                                      <p:to x="100000" y="90000"/>
                                    </p:animScale>
                                    <p:animScale>
                                      <p:cBhvr>
                                        <p:cTn id="69" dur="166" decel="50000">
                                          <p:stCondLst>
                                            <p:cond delay="1668"/>
                                          </p:stCondLst>
                                        </p:cTn>
                                        <p:tgtEl>
                                          <p:spTgt spid="29"/>
                                        </p:tgtEl>
                                      </p:cBhvr>
                                      <p:to x="100000" y="100000"/>
                                    </p:animScale>
                                    <p:animScale>
                                      <p:cBhvr>
                                        <p:cTn id="70" dur="26">
                                          <p:stCondLst>
                                            <p:cond delay="1808"/>
                                          </p:stCondLst>
                                        </p:cTn>
                                        <p:tgtEl>
                                          <p:spTgt spid="29"/>
                                        </p:tgtEl>
                                      </p:cBhvr>
                                      <p:to x="100000" y="95000"/>
                                    </p:animScale>
                                    <p:animScale>
                                      <p:cBhvr>
                                        <p:cTn id="71" dur="166" decel="50000">
                                          <p:stCondLst>
                                            <p:cond delay="1834"/>
                                          </p:stCondLst>
                                        </p:cTn>
                                        <p:tgtEl>
                                          <p:spTgt spid="29"/>
                                        </p:tgtEl>
                                      </p:cBhvr>
                                      <p:to x="100000" y="100000"/>
                                    </p:animScale>
                                  </p:childTnLst>
                                </p:cTn>
                              </p:par>
                              <p:par>
                                <p:cTn id="72" presetID="26" presetClass="entr" presetSubtype="0"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wipe(down)">
                                      <p:cBhvr>
                                        <p:cTn id="74" dur="580">
                                          <p:stCondLst>
                                            <p:cond delay="0"/>
                                          </p:stCondLst>
                                        </p:cTn>
                                        <p:tgtEl>
                                          <p:spTgt spid="24"/>
                                        </p:tgtEl>
                                      </p:cBhvr>
                                    </p:animEffect>
                                    <p:anim calcmode="lin" valueType="num">
                                      <p:cBhvr>
                                        <p:cTn id="75"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76"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77"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78"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79"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80" dur="26">
                                          <p:stCondLst>
                                            <p:cond delay="650"/>
                                          </p:stCondLst>
                                        </p:cTn>
                                        <p:tgtEl>
                                          <p:spTgt spid="24"/>
                                        </p:tgtEl>
                                      </p:cBhvr>
                                      <p:to x="100000" y="60000"/>
                                    </p:animScale>
                                    <p:animScale>
                                      <p:cBhvr>
                                        <p:cTn id="81" dur="166" decel="50000">
                                          <p:stCondLst>
                                            <p:cond delay="676"/>
                                          </p:stCondLst>
                                        </p:cTn>
                                        <p:tgtEl>
                                          <p:spTgt spid="24"/>
                                        </p:tgtEl>
                                      </p:cBhvr>
                                      <p:to x="100000" y="100000"/>
                                    </p:animScale>
                                    <p:animScale>
                                      <p:cBhvr>
                                        <p:cTn id="82" dur="26">
                                          <p:stCondLst>
                                            <p:cond delay="1312"/>
                                          </p:stCondLst>
                                        </p:cTn>
                                        <p:tgtEl>
                                          <p:spTgt spid="24"/>
                                        </p:tgtEl>
                                      </p:cBhvr>
                                      <p:to x="100000" y="80000"/>
                                    </p:animScale>
                                    <p:animScale>
                                      <p:cBhvr>
                                        <p:cTn id="83" dur="166" decel="50000">
                                          <p:stCondLst>
                                            <p:cond delay="1338"/>
                                          </p:stCondLst>
                                        </p:cTn>
                                        <p:tgtEl>
                                          <p:spTgt spid="24"/>
                                        </p:tgtEl>
                                      </p:cBhvr>
                                      <p:to x="100000" y="100000"/>
                                    </p:animScale>
                                    <p:animScale>
                                      <p:cBhvr>
                                        <p:cTn id="84" dur="26">
                                          <p:stCondLst>
                                            <p:cond delay="1642"/>
                                          </p:stCondLst>
                                        </p:cTn>
                                        <p:tgtEl>
                                          <p:spTgt spid="24"/>
                                        </p:tgtEl>
                                      </p:cBhvr>
                                      <p:to x="100000" y="90000"/>
                                    </p:animScale>
                                    <p:animScale>
                                      <p:cBhvr>
                                        <p:cTn id="85" dur="166" decel="50000">
                                          <p:stCondLst>
                                            <p:cond delay="1668"/>
                                          </p:stCondLst>
                                        </p:cTn>
                                        <p:tgtEl>
                                          <p:spTgt spid="24"/>
                                        </p:tgtEl>
                                      </p:cBhvr>
                                      <p:to x="100000" y="100000"/>
                                    </p:animScale>
                                    <p:animScale>
                                      <p:cBhvr>
                                        <p:cTn id="86" dur="26">
                                          <p:stCondLst>
                                            <p:cond delay="1808"/>
                                          </p:stCondLst>
                                        </p:cTn>
                                        <p:tgtEl>
                                          <p:spTgt spid="24"/>
                                        </p:tgtEl>
                                      </p:cBhvr>
                                      <p:to x="100000" y="95000"/>
                                    </p:animScale>
                                    <p:animScale>
                                      <p:cBhvr>
                                        <p:cTn id="87" dur="166" decel="50000">
                                          <p:stCondLst>
                                            <p:cond delay="1834"/>
                                          </p:stCondLst>
                                        </p:cTn>
                                        <p:tgtEl>
                                          <p:spTgt spid="2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p:bldP spid="24" grpId="0"/>
      <p:bldP spid="27" grpId="0"/>
      <p:bldP spid="28"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6F4C08A-B6E8-181A-4C37-AE937D90FEAE}"/>
              </a:ext>
            </a:extLst>
          </p:cNvPr>
          <p:cNvSpPr txBox="1"/>
          <p:nvPr/>
        </p:nvSpPr>
        <p:spPr>
          <a:xfrm>
            <a:off x="3248822" y="1004053"/>
            <a:ext cx="6608191" cy="1323439"/>
          </a:xfrm>
          <a:prstGeom prst="rect">
            <a:avLst/>
          </a:prstGeom>
          <a:noFill/>
        </p:spPr>
        <p:txBody>
          <a:bodyPr wrap="square" rtlCol="0">
            <a:spAutoFit/>
          </a:bodyPr>
          <a:lstStyle/>
          <a:p>
            <a:r>
              <a:rPr lang="en-US" sz="8000" dirty="0">
                <a:solidFill>
                  <a:schemeClr val="tx2"/>
                </a:solidFill>
                <a:effectLst>
                  <a:outerShdw blurRad="38100" dist="38100" dir="2700000" algn="tl">
                    <a:srgbClr val="000000">
                      <a:alpha val="43137"/>
                    </a:srgbClr>
                  </a:outerShdw>
                </a:effectLst>
                <a:latin typeface="Arial Black" panose="020B0A04020102020204" pitchFamily="34" charset="0"/>
              </a:rPr>
              <a:t>Objective:</a:t>
            </a:r>
          </a:p>
        </p:txBody>
      </p:sp>
      <p:sp>
        <p:nvSpPr>
          <p:cNvPr id="12" name="TextBox 11">
            <a:extLst>
              <a:ext uri="{FF2B5EF4-FFF2-40B4-BE49-F238E27FC236}">
                <a16:creationId xmlns:a16="http://schemas.microsoft.com/office/drawing/2014/main" id="{E3EE3DE1-27C7-418F-D591-928F2518623F}"/>
              </a:ext>
            </a:extLst>
          </p:cNvPr>
          <p:cNvSpPr txBox="1"/>
          <p:nvPr/>
        </p:nvSpPr>
        <p:spPr>
          <a:xfrm>
            <a:off x="3072844" y="3310950"/>
            <a:ext cx="7633821" cy="2554545"/>
          </a:xfrm>
          <a:prstGeom prst="rect">
            <a:avLst/>
          </a:prstGeom>
          <a:noFill/>
        </p:spPr>
        <p:txBody>
          <a:bodyPr wrap="none" rtlCol="0">
            <a:spAutoFit/>
          </a:bodyPr>
          <a:lstStyle/>
          <a:p>
            <a:pPr marL="285750" indent="-285750">
              <a:buFont typeface="Wingdings" panose="05000000000000000000" pitchFamily="2" charset="2"/>
              <a:buChar char="Ø"/>
            </a:pPr>
            <a:r>
              <a:rPr lang="en-US" sz="3200" b="1" dirty="0">
                <a:solidFill>
                  <a:schemeClr val="tx1">
                    <a:lumMod val="95000"/>
                    <a:lumOff val="5000"/>
                  </a:schemeClr>
                </a:solidFill>
              </a:rPr>
              <a:t> For Easy and Quick Cleaning</a:t>
            </a:r>
          </a:p>
          <a:p>
            <a:pPr marL="285750" indent="-285750">
              <a:buFont typeface="Wingdings" panose="05000000000000000000" pitchFamily="2" charset="2"/>
              <a:buChar char="Ø"/>
            </a:pPr>
            <a:r>
              <a:rPr lang="en-US" sz="3200" b="1" dirty="0">
                <a:solidFill>
                  <a:schemeClr val="tx1">
                    <a:lumMod val="95000"/>
                    <a:lumOff val="5000"/>
                  </a:schemeClr>
                </a:solidFill>
              </a:rPr>
              <a:t> </a:t>
            </a:r>
            <a:r>
              <a:rPr lang="en-US" sz="3200" b="1" i="0" dirty="0">
                <a:solidFill>
                  <a:schemeClr val="tx1">
                    <a:lumMod val="95000"/>
                    <a:lumOff val="5000"/>
                  </a:schemeClr>
                </a:solidFill>
                <a:effectLst/>
                <a:latin typeface="+mj-lt"/>
              </a:rPr>
              <a:t>To keep the environment clean</a:t>
            </a:r>
          </a:p>
          <a:p>
            <a:pPr marL="285750" indent="-285750">
              <a:buFont typeface="Wingdings" panose="05000000000000000000" pitchFamily="2" charset="2"/>
              <a:buChar char="Ø"/>
            </a:pPr>
            <a:r>
              <a:rPr lang="en-US" sz="3200" b="1" i="0" dirty="0">
                <a:solidFill>
                  <a:schemeClr val="tx1">
                    <a:lumMod val="95000"/>
                    <a:lumOff val="5000"/>
                  </a:schemeClr>
                </a:solidFill>
                <a:effectLst/>
                <a:latin typeface="+mj-lt"/>
              </a:rPr>
              <a:t> It is simple to operate and maintain</a:t>
            </a:r>
          </a:p>
          <a:p>
            <a:pPr marL="285750" indent="-285750">
              <a:buFont typeface="Wingdings" panose="05000000000000000000" pitchFamily="2" charset="2"/>
              <a:buChar char="Ø"/>
            </a:pPr>
            <a:r>
              <a:rPr lang="en-US" sz="3200" b="1" dirty="0">
                <a:solidFill>
                  <a:schemeClr val="tx1">
                    <a:lumMod val="95000"/>
                    <a:lumOff val="5000"/>
                  </a:schemeClr>
                </a:solidFill>
              </a:rPr>
              <a:t> To Save Our Time</a:t>
            </a:r>
          </a:p>
          <a:p>
            <a:pPr marL="285750" indent="-285750">
              <a:buFont typeface="Wingdings" panose="05000000000000000000" pitchFamily="2" charset="2"/>
              <a:buChar char="Ø"/>
            </a:pPr>
            <a:endParaRPr lang="en-US" sz="3200" b="1" dirty="0">
              <a:solidFill>
                <a:schemeClr val="accent5"/>
              </a:solidFill>
            </a:endParaRPr>
          </a:p>
        </p:txBody>
      </p:sp>
    </p:spTree>
    <p:extLst>
      <p:ext uri="{BB962C8B-B14F-4D97-AF65-F5344CB8AC3E}">
        <p14:creationId xmlns:p14="http://schemas.microsoft.com/office/powerpoint/2010/main" val="2050684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circle(in)">
                                      <p:cBhvr>
                                        <p:cTn id="12"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B64DF7B4-2F72-1242-D772-0DBBC9992CDD}"/>
              </a:ext>
            </a:extLst>
          </p:cNvPr>
          <p:cNvSpPr/>
          <p:nvPr/>
        </p:nvSpPr>
        <p:spPr>
          <a:xfrm>
            <a:off x="4438708" y="1975067"/>
            <a:ext cx="3286812" cy="3384222"/>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11500">
              <a:ln w="22225">
                <a:solidFill>
                  <a:schemeClr val="accent2"/>
                </a:solidFill>
                <a:prstDash val="solid"/>
              </a:ln>
              <a:solidFill>
                <a:schemeClr val="accent2">
                  <a:lumMod val="40000"/>
                  <a:lumOff val="60000"/>
                </a:schemeClr>
              </a:solidFill>
            </a:endParaRPr>
          </a:p>
        </p:txBody>
      </p:sp>
      <p:sp>
        <p:nvSpPr>
          <p:cNvPr id="6" name="Oval 5">
            <a:extLst>
              <a:ext uri="{FF2B5EF4-FFF2-40B4-BE49-F238E27FC236}">
                <a16:creationId xmlns:a16="http://schemas.microsoft.com/office/drawing/2014/main" id="{2513196E-3219-C0DE-7C35-CB1E7B9C654A}"/>
              </a:ext>
            </a:extLst>
          </p:cNvPr>
          <p:cNvSpPr/>
          <p:nvPr/>
        </p:nvSpPr>
        <p:spPr>
          <a:xfrm>
            <a:off x="5057782" y="2568955"/>
            <a:ext cx="2076437" cy="2102586"/>
          </a:xfrm>
          <a:prstGeom prst="ellips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1500"/>
          </a:p>
        </p:txBody>
      </p:sp>
      <p:sp>
        <p:nvSpPr>
          <p:cNvPr id="30" name="Rectangle 29">
            <a:extLst>
              <a:ext uri="{FF2B5EF4-FFF2-40B4-BE49-F238E27FC236}">
                <a16:creationId xmlns:a16="http://schemas.microsoft.com/office/drawing/2014/main" id="{DF58E3E3-68EA-7F7B-DB47-A52649E3BA79}"/>
              </a:ext>
            </a:extLst>
          </p:cNvPr>
          <p:cNvSpPr/>
          <p:nvPr/>
        </p:nvSpPr>
        <p:spPr>
          <a:xfrm rot="2701493">
            <a:off x="7360597" y="945240"/>
            <a:ext cx="1841526" cy="96728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3" name="Arrow: Down 42">
            <a:extLst>
              <a:ext uri="{FF2B5EF4-FFF2-40B4-BE49-F238E27FC236}">
                <a16:creationId xmlns:a16="http://schemas.microsoft.com/office/drawing/2014/main" id="{2D6DA9C7-EDDF-9CAA-6C32-53162E8CBE28}"/>
              </a:ext>
            </a:extLst>
          </p:cNvPr>
          <p:cNvSpPr/>
          <p:nvPr/>
        </p:nvSpPr>
        <p:spPr>
          <a:xfrm rot="10800000">
            <a:off x="5733473" y="1013531"/>
            <a:ext cx="662915" cy="1555424"/>
          </a:xfrm>
          <a:prstGeom prst="downArrow">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500">
              <a:solidFill>
                <a:schemeClr val="accent5"/>
              </a:solidFill>
            </a:endParaRPr>
          </a:p>
        </p:txBody>
      </p:sp>
      <p:sp>
        <p:nvSpPr>
          <p:cNvPr id="44" name="Arrow: Down 43">
            <a:extLst>
              <a:ext uri="{FF2B5EF4-FFF2-40B4-BE49-F238E27FC236}">
                <a16:creationId xmlns:a16="http://schemas.microsoft.com/office/drawing/2014/main" id="{03589ED7-4841-41F8-354D-B797A523016A}"/>
              </a:ext>
            </a:extLst>
          </p:cNvPr>
          <p:cNvSpPr/>
          <p:nvPr/>
        </p:nvSpPr>
        <p:spPr>
          <a:xfrm rot="13320600">
            <a:off x="7007417" y="1517663"/>
            <a:ext cx="662915" cy="1555424"/>
          </a:xfrm>
          <a:prstGeom prst="downArrow">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500">
              <a:solidFill>
                <a:schemeClr val="accent5"/>
              </a:solidFill>
            </a:endParaRPr>
          </a:p>
        </p:txBody>
      </p:sp>
      <p:sp>
        <p:nvSpPr>
          <p:cNvPr id="45" name="Rectangle 44">
            <a:extLst>
              <a:ext uri="{FF2B5EF4-FFF2-40B4-BE49-F238E27FC236}">
                <a16:creationId xmlns:a16="http://schemas.microsoft.com/office/drawing/2014/main" id="{34AA532F-44C1-EBAB-FC61-D7F190B662F7}"/>
              </a:ext>
            </a:extLst>
          </p:cNvPr>
          <p:cNvSpPr/>
          <p:nvPr/>
        </p:nvSpPr>
        <p:spPr>
          <a:xfrm>
            <a:off x="5175237" y="47625"/>
            <a:ext cx="1841526" cy="96728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6" name="Arrow: Down 45">
            <a:extLst>
              <a:ext uri="{FF2B5EF4-FFF2-40B4-BE49-F238E27FC236}">
                <a16:creationId xmlns:a16="http://schemas.microsoft.com/office/drawing/2014/main" id="{4CF21D04-5E56-67A1-FA4E-6323524C9C39}"/>
              </a:ext>
            </a:extLst>
          </p:cNvPr>
          <p:cNvSpPr/>
          <p:nvPr/>
        </p:nvSpPr>
        <p:spPr>
          <a:xfrm rot="16200000">
            <a:off x="7580474" y="2889466"/>
            <a:ext cx="662915" cy="1555424"/>
          </a:xfrm>
          <a:prstGeom prst="downArrow">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500">
              <a:solidFill>
                <a:schemeClr val="accent5"/>
              </a:solidFill>
            </a:endParaRPr>
          </a:p>
        </p:txBody>
      </p:sp>
      <p:sp>
        <p:nvSpPr>
          <p:cNvPr id="47" name="Arrow: Down 46">
            <a:extLst>
              <a:ext uri="{FF2B5EF4-FFF2-40B4-BE49-F238E27FC236}">
                <a16:creationId xmlns:a16="http://schemas.microsoft.com/office/drawing/2014/main" id="{3EC8AC2F-F9DB-D1C0-9BA5-DFD0246E64E3}"/>
              </a:ext>
            </a:extLst>
          </p:cNvPr>
          <p:cNvSpPr/>
          <p:nvPr/>
        </p:nvSpPr>
        <p:spPr>
          <a:xfrm rot="18877006">
            <a:off x="7066287" y="4129567"/>
            <a:ext cx="662915" cy="1555424"/>
          </a:xfrm>
          <a:prstGeom prst="downArrow">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500">
              <a:solidFill>
                <a:schemeClr val="accent5"/>
              </a:solidFill>
            </a:endParaRPr>
          </a:p>
        </p:txBody>
      </p:sp>
      <p:sp>
        <p:nvSpPr>
          <p:cNvPr id="48" name="Arrow: Down 47">
            <a:extLst>
              <a:ext uri="{FF2B5EF4-FFF2-40B4-BE49-F238E27FC236}">
                <a16:creationId xmlns:a16="http://schemas.microsoft.com/office/drawing/2014/main" id="{D6CC7EC4-9E50-FE60-C8A3-D2808BEB936D}"/>
              </a:ext>
            </a:extLst>
          </p:cNvPr>
          <p:cNvSpPr/>
          <p:nvPr/>
        </p:nvSpPr>
        <p:spPr>
          <a:xfrm>
            <a:off x="5764542" y="4671541"/>
            <a:ext cx="662915" cy="1555424"/>
          </a:xfrm>
          <a:prstGeom prst="downArrow">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500">
              <a:solidFill>
                <a:schemeClr val="accent5"/>
              </a:solidFill>
            </a:endParaRPr>
          </a:p>
        </p:txBody>
      </p:sp>
      <p:sp>
        <p:nvSpPr>
          <p:cNvPr id="49" name="Arrow: Down 48">
            <a:extLst>
              <a:ext uri="{FF2B5EF4-FFF2-40B4-BE49-F238E27FC236}">
                <a16:creationId xmlns:a16="http://schemas.microsoft.com/office/drawing/2014/main" id="{9101FF7D-6377-EE56-9639-B90360EEF0C7}"/>
              </a:ext>
            </a:extLst>
          </p:cNvPr>
          <p:cNvSpPr/>
          <p:nvPr/>
        </p:nvSpPr>
        <p:spPr>
          <a:xfrm rot="2863745">
            <a:off x="4442694" y="4104735"/>
            <a:ext cx="662915" cy="1555424"/>
          </a:xfrm>
          <a:prstGeom prst="downArrow">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500">
              <a:solidFill>
                <a:schemeClr val="accent5"/>
              </a:solidFill>
            </a:endParaRPr>
          </a:p>
        </p:txBody>
      </p:sp>
      <p:sp>
        <p:nvSpPr>
          <p:cNvPr id="50" name="Arrow: Down 49">
            <a:extLst>
              <a:ext uri="{FF2B5EF4-FFF2-40B4-BE49-F238E27FC236}">
                <a16:creationId xmlns:a16="http://schemas.microsoft.com/office/drawing/2014/main" id="{0BD06F30-89D0-CA81-F19C-B5736503D93D}"/>
              </a:ext>
            </a:extLst>
          </p:cNvPr>
          <p:cNvSpPr/>
          <p:nvPr/>
        </p:nvSpPr>
        <p:spPr>
          <a:xfrm rot="5400000">
            <a:off x="3948612" y="2800129"/>
            <a:ext cx="662915" cy="1555424"/>
          </a:xfrm>
          <a:prstGeom prst="downArrow">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500">
              <a:solidFill>
                <a:schemeClr val="accent5"/>
              </a:solidFill>
            </a:endParaRPr>
          </a:p>
        </p:txBody>
      </p:sp>
      <p:sp>
        <p:nvSpPr>
          <p:cNvPr id="51" name="Arrow: Down 50">
            <a:extLst>
              <a:ext uri="{FF2B5EF4-FFF2-40B4-BE49-F238E27FC236}">
                <a16:creationId xmlns:a16="http://schemas.microsoft.com/office/drawing/2014/main" id="{AFD21BE4-14F0-B933-001D-C3615752D42A}"/>
              </a:ext>
            </a:extLst>
          </p:cNvPr>
          <p:cNvSpPr/>
          <p:nvPr/>
        </p:nvSpPr>
        <p:spPr>
          <a:xfrm rot="8137852">
            <a:off x="4495845" y="1546832"/>
            <a:ext cx="662915" cy="1555424"/>
          </a:xfrm>
          <a:prstGeom prst="downArrow">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500">
              <a:solidFill>
                <a:schemeClr val="accent5"/>
              </a:solidFill>
            </a:endParaRPr>
          </a:p>
        </p:txBody>
      </p:sp>
      <p:sp>
        <p:nvSpPr>
          <p:cNvPr id="52" name="Rectangle 51">
            <a:extLst>
              <a:ext uri="{FF2B5EF4-FFF2-40B4-BE49-F238E27FC236}">
                <a16:creationId xmlns:a16="http://schemas.microsoft.com/office/drawing/2014/main" id="{563BD83F-48E3-FA61-3455-14E659BD4E0B}"/>
              </a:ext>
            </a:extLst>
          </p:cNvPr>
          <p:cNvSpPr/>
          <p:nvPr/>
        </p:nvSpPr>
        <p:spPr>
          <a:xfrm rot="5400000">
            <a:off x="8252418" y="3183535"/>
            <a:ext cx="1841526" cy="96728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3524DC2F-6FCE-AD12-CD21-16703B244952}"/>
              </a:ext>
            </a:extLst>
          </p:cNvPr>
          <p:cNvSpPr/>
          <p:nvPr/>
        </p:nvSpPr>
        <p:spPr>
          <a:xfrm rot="8017863">
            <a:off x="7537658" y="5221508"/>
            <a:ext cx="1841526" cy="96728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3727A44C-EECA-6425-C71A-7E50F8D99912}"/>
              </a:ext>
            </a:extLst>
          </p:cNvPr>
          <p:cNvSpPr/>
          <p:nvPr/>
        </p:nvSpPr>
        <p:spPr>
          <a:xfrm rot="10800000">
            <a:off x="5175237" y="6191773"/>
            <a:ext cx="1731574" cy="64718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FFDD2FA2-AA9A-B579-31EA-97AD78BB4D02}"/>
              </a:ext>
            </a:extLst>
          </p:cNvPr>
          <p:cNvSpPr/>
          <p:nvPr/>
        </p:nvSpPr>
        <p:spPr>
          <a:xfrm rot="14013421">
            <a:off x="2926936" y="5285188"/>
            <a:ext cx="1841526" cy="96728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7EA3689E-E700-F363-7B04-03F79CBA1E54}"/>
              </a:ext>
            </a:extLst>
          </p:cNvPr>
          <p:cNvSpPr/>
          <p:nvPr/>
        </p:nvSpPr>
        <p:spPr>
          <a:xfrm rot="16200000">
            <a:off x="2082483" y="3267134"/>
            <a:ext cx="1841526" cy="96728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56C77BA2-3D58-1514-C09F-06CF937E038C}"/>
              </a:ext>
            </a:extLst>
          </p:cNvPr>
          <p:cNvSpPr/>
          <p:nvPr/>
        </p:nvSpPr>
        <p:spPr>
          <a:xfrm rot="18599900">
            <a:off x="3012323" y="918454"/>
            <a:ext cx="1841526" cy="96728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640C78DD-D51C-29F1-F585-331A70446258}"/>
              </a:ext>
            </a:extLst>
          </p:cNvPr>
          <p:cNvSpPr/>
          <p:nvPr/>
        </p:nvSpPr>
        <p:spPr>
          <a:xfrm rot="2644918">
            <a:off x="7271538" y="947304"/>
            <a:ext cx="1944470" cy="954107"/>
          </a:xfrm>
          <a:prstGeom prst="rect">
            <a:avLst/>
          </a:prstGeom>
          <a:noFill/>
        </p:spPr>
        <p:txBody>
          <a:bodyPr wrap="square" lIns="91440" tIns="45720" rIns="91440" bIns="45720">
            <a:spAutoFit/>
          </a:bodyPr>
          <a:lstStyle/>
          <a:p>
            <a:pPr algn="ctr"/>
            <a:r>
              <a:rPr lang="en-US" sz="2800" b="1" i="0" dirty="0">
                <a:ln w="22225">
                  <a:solidFill>
                    <a:schemeClr val="accent2"/>
                  </a:solidFill>
                  <a:prstDash val="solid"/>
                </a:ln>
                <a:solidFill>
                  <a:schemeClr val="accent2">
                    <a:lumMod val="40000"/>
                    <a:lumOff val="60000"/>
                  </a:schemeClr>
                </a:solidFill>
                <a:latin typeface="Segoe UI Historic" panose="020B0502040204020203" pitchFamily="34" charset="0"/>
              </a:rPr>
              <a:t>ARDUINO UNO</a:t>
            </a:r>
            <a:endParaRPr lang="en-US" sz="2800" b="1" dirty="0">
              <a:ln w="22225">
                <a:solidFill>
                  <a:schemeClr val="accent2"/>
                </a:solidFill>
                <a:prstDash val="solid"/>
              </a:ln>
              <a:solidFill>
                <a:schemeClr val="accent2">
                  <a:lumMod val="40000"/>
                  <a:lumOff val="60000"/>
                </a:schemeClr>
              </a:solidFill>
            </a:endParaRPr>
          </a:p>
        </p:txBody>
      </p:sp>
      <p:sp>
        <p:nvSpPr>
          <p:cNvPr id="62" name="Rectangle 61">
            <a:extLst>
              <a:ext uri="{FF2B5EF4-FFF2-40B4-BE49-F238E27FC236}">
                <a16:creationId xmlns:a16="http://schemas.microsoft.com/office/drawing/2014/main" id="{D3E07DE1-3E6E-EAA9-4440-DCA410328DB9}"/>
              </a:ext>
            </a:extLst>
          </p:cNvPr>
          <p:cNvSpPr/>
          <p:nvPr/>
        </p:nvSpPr>
        <p:spPr>
          <a:xfrm rot="5400000">
            <a:off x="8020745" y="3128569"/>
            <a:ext cx="2312279" cy="1077218"/>
          </a:xfrm>
          <a:prstGeom prst="rect">
            <a:avLst/>
          </a:prstGeom>
          <a:noFill/>
        </p:spPr>
        <p:txBody>
          <a:bodyPr wrap="square" lIns="91440" tIns="45720" rIns="91440" bIns="45720">
            <a:spAutoFit/>
          </a:bodyPr>
          <a:lstStyle/>
          <a:p>
            <a:pPr algn="ctr"/>
            <a:r>
              <a:rPr lang="en-US" sz="3200" b="1" i="0" dirty="0">
                <a:ln w="22225">
                  <a:solidFill>
                    <a:schemeClr val="accent2"/>
                  </a:solidFill>
                  <a:prstDash val="solid"/>
                </a:ln>
                <a:solidFill>
                  <a:schemeClr val="accent2">
                    <a:lumMod val="40000"/>
                    <a:lumOff val="60000"/>
                  </a:schemeClr>
                </a:solidFill>
                <a:latin typeface="Segoe UI Historic" panose="020B0502040204020203" pitchFamily="34" charset="0"/>
              </a:rPr>
              <a:t>MOTOR DROVER</a:t>
            </a:r>
            <a:endParaRPr lang="en-US" sz="3200" b="1" dirty="0">
              <a:ln w="22225">
                <a:solidFill>
                  <a:schemeClr val="accent2"/>
                </a:solidFill>
                <a:prstDash val="solid"/>
              </a:ln>
              <a:solidFill>
                <a:schemeClr val="accent2">
                  <a:lumMod val="40000"/>
                  <a:lumOff val="60000"/>
                </a:schemeClr>
              </a:solidFill>
            </a:endParaRPr>
          </a:p>
        </p:txBody>
      </p:sp>
      <p:sp>
        <p:nvSpPr>
          <p:cNvPr id="63" name="Rectangle 62">
            <a:extLst>
              <a:ext uri="{FF2B5EF4-FFF2-40B4-BE49-F238E27FC236}">
                <a16:creationId xmlns:a16="http://schemas.microsoft.com/office/drawing/2014/main" id="{AB7764C5-EB13-821F-7F59-B6C4354AC7A7}"/>
              </a:ext>
            </a:extLst>
          </p:cNvPr>
          <p:cNvSpPr/>
          <p:nvPr/>
        </p:nvSpPr>
        <p:spPr>
          <a:xfrm rot="18885902">
            <a:off x="7597590" y="5351208"/>
            <a:ext cx="1672530" cy="707886"/>
          </a:xfrm>
          <a:prstGeom prst="rect">
            <a:avLst/>
          </a:prstGeom>
          <a:noFill/>
        </p:spPr>
        <p:txBody>
          <a:bodyPr wrap="square" lIns="91440" tIns="45720" rIns="91440" bIns="45720">
            <a:spAutoFit/>
          </a:bodyPr>
          <a:lstStyle/>
          <a:p>
            <a:pPr algn="ctr"/>
            <a:r>
              <a:rPr lang="en-US" sz="2000" b="1" i="0" dirty="0">
                <a:ln w="22225">
                  <a:solidFill>
                    <a:schemeClr val="accent2"/>
                  </a:solidFill>
                  <a:prstDash val="solid"/>
                </a:ln>
                <a:solidFill>
                  <a:schemeClr val="accent2">
                    <a:lumMod val="40000"/>
                    <a:lumOff val="60000"/>
                  </a:schemeClr>
                </a:solidFill>
                <a:latin typeface="Segoe UI Historic" panose="020B0502040204020203" pitchFamily="34" charset="0"/>
              </a:rPr>
              <a:t>ULTRASONIC SENSOR</a:t>
            </a:r>
            <a:endParaRPr lang="en-US" sz="2000" b="1" dirty="0">
              <a:ln w="22225">
                <a:solidFill>
                  <a:schemeClr val="accent2"/>
                </a:solidFill>
                <a:prstDash val="solid"/>
              </a:ln>
              <a:solidFill>
                <a:schemeClr val="accent2">
                  <a:lumMod val="40000"/>
                  <a:lumOff val="60000"/>
                </a:schemeClr>
              </a:solidFill>
            </a:endParaRPr>
          </a:p>
        </p:txBody>
      </p:sp>
      <p:sp>
        <p:nvSpPr>
          <p:cNvPr id="64" name="Rectangle 63">
            <a:extLst>
              <a:ext uri="{FF2B5EF4-FFF2-40B4-BE49-F238E27FC236}">
                <a16:creationId xmlns:a16="http://schemas.microsoft.com/office/drawing/2014/main" id="{FE1F2E7D-57C1-CF1E-5879-1DD9CC1A0C54}"/>
              </a:ext>
            </a:extLst>
          </p:cNvPr>
          <p:cNvSpPr/>
          <p:nvPr/>
        </p:nvSpPr>
        <p:spPr>
          <a:xfrm>
            <a:off x="5157603" y="6332715"/>
            <a:ext cx="1765869" cy="400110"/>
          </a:xfrm>
          <a:prstGeom prst="rect">
            <a:avLst/>
          </a:prstGeom>
          <a:noFill/>
        </p:spPr>
        <p:txBody>
          <a:bodyPr wrap="none" lIns="91440" tIns="45720" rIns="91440" bIns="45720">
            <a:spAutoFit/>
          </a:bodyPr>
          <a:lstStyle/>
          <a:p>
            <a:pPr algn="ctr"/>
            <a:r>
              <a:rPr lang="en-US" sz="2000" b="1" i="0" dirty="0">
                <a:ln w="22225">
                  <a:solidFill>
                    <a:schemeClr val="accent2"/>
                  </a:solidFill>
                  <a:prstDash val="solid"/>
                </a:ln>
                <a:solidFill>
                  <a:schemeClr val="accent2">
                    <a:lumMod val="40000"/>
                    <a:lumOff val="60000"/>
                  </a:schemeClr>
                </a:solidFill>
                <a:latin typeface="Segoe UI Historic" panose="020B0502040204020203" pitchFamily="34" charset="0"/>
              </a:rPr>
              <a:t>GEAR MOTOR</a:t>
            </a:r>
            <a:endParaRPr lang="en-US" sz="2000" b="1" dirty="0">
              <a:ln w="22225">
                <a:solidFill>
                  <a:schemeClr val="accent2"/>
                </a:solidFill>
                <a:prstDash val="solid"/>
              </a:ln>
              <a:solidFill>
                <a:schemeClr val="accent2">
                  <a:lumMod val="40000"/>
                  <a:lumOff val="60000"/>
                </a:schemeClr>
              </a:solidFill>
            </a:endParaRPr>
          </a:p>
        </p:txBody>
      </p:sp>
      <p:sp>
        <p:nvSpPr>
          <p:cNvPr id="67" name="TextBox 66">
            <a:extLst>
              <a:ext uri="{FF2B5EF4-FFF2-40B4-BE49-F238E27FC236}">
                <a16:creationId xmlns:a16="http://schemas.microsoft.com/office/drawing/2014/main" id="{18C20E59-7173-1BFF-A43F-C9449BEDC005}"/>
              </a:ext>
            </a:extLst>
          </p:cNvPr>
          <p:cNvSpPr txBox="1"/>
          <p:nvPr/>
        </p:nvSpPr>
        <p:spPr>
          <a:xfrm>
            <a:off x="3043237" y="192263"/>
            <a:ext cx="6105524" cy="646331"/>
          </a:xfrm>
          <a:prstGeom prst="rect">
            <a:avLst/>
          </a:prstGeom>
          <a:noFill/>
        </p:spPr>
        <p:txBody>
          <a:bodyPr wrap="square">
            <a:spAutoFit/>
          </a:bodyPr>
          <a:lstStyle/>
          <a:p>
            <a:pPr algn="ctr"/>
            <a:r>
              <a:rPr lang="en-US" b="1" dirty="0">
                <a:ln w="22225">
                  <a:solidFill>
                    <a:schemeClr val="accent2"/>
                  </a:solidFill>
                  <a:prstDash val="solid"/>
                </a:ln>
                <a:solidFill>
                  <a:schemeClr val="accent2">
                    <a:lumMod val="40000"/>
                    <a:lumOff val="60000"/>
                  </a:schemeClr>
                </a:solidFill>
              </a:rPr>
              <a:t>BODY MATERIAL</a:t>
            </a:r>
          </a:p>
          <a:p>
            <a:pPr algn="ctr"/>
            <a:r>
              <a:rPr lang="en-US" b="1" dirty="0">
                <a:ln w="22225">
                  <a:solidFill>
                    <a:schemeClr val="accent2"/>
                  </a:solidFill>
                  <a:prstDash val="solid"/>
                </a:ln>
                <a:solidFill>
                  <a:schemeClr val="accent2">
                    <a:lumMod val="40000"/>
                    <a:lumOff val="60000"/>
                  </a:schemeClr>
                </a:solidFill>
              </a:rPr>
              <a:t>(PVC)</a:t>
            </a:r>
          </a:p>
        </p:txBody>
      </p:sp>
      <p:sp>
        <p:nvSpPr>
          <p:cNvPr id="68" name="Rectangle 67">
            <a:extLst>
              <a:ext uri="{FF2B5EF4-FFF2-40B4-BE49-F238E27FC236}">
                <a16:creationId xmlns:a16="http://schemas.microsoft.com/office/drawing/2014/main" id="{6270F4D9-EE74-A6AE-BE3E-9277835D1057}"/>
              </a:ext>
            </a:extLst>
          </p:cNvPr>
          <p:cNvSpPr/>
          <p:nvPr/>
        </p:nvSpPr>
        <p:spPr>
          <a:xfrm rot="3255318">
            <a:off x="2488969" y="5353332"/>
            <a:ext cx="2695802" cy="830997"/>
          </a:xfrm>
          <a:prstGeom prst="rect">
            <a:avLst/>
          </a:prstGeom>
          <a:noFill/>
        </p:spPr>
        <p:txBody>
          <a:bodyPr wrap="square" lIns="91440" tIns="45720" rIns="91440" bIns="45720">
            <a:spAutoFit/>
          </a:bodyPr>
          <a:lstStyle/>
          <a:p>
            <a:pPr algn="ctr"/>
            <a:r>
              <a:rPr lang="en-US" sz="2400" b="1" i="0" dirty="0">
                <a:ln w="22225">
                  <a:solidFill>
                    <a:schemeClr val="accent2"/>
                  </a:solidFill>
                  <a:prstDash val="solid"/>
                </a:ln>
                <a:solidFill>
                  <a:schemeClr val="accent2">
                    <a:lumMod val="40000"/>
                    <a:lumOff val="60000"/>
                  </a:schemeClr>
                </a:solidFill>
                <a:latin typeface="Segoe UI Historic" panose="020B0502040204020203" pitchFamily="34" charset="0"/>
              </a:rPr>
              <a:t>LITHIUM ION </a:t>
            </a:r>
          </a:p>
          <a:p>
            <a:pPr algn="ctr"/>
            <a:r>
              <a:rPr lang="en-US" sz="2400" b="1" i="0" dirty="0">
                <a:ln w="22225">
                  <a:solidFill>
                    <a:schemeClr val="accent2"/>
                  </a:solidFill>
                  <a:prstDash val="solid"/>
                </a:ln>
                <a:solidFill>
                  <a:schemeClr val="accent2">
                    <a:lumMod val="40000"/>
                    <a:lumOff val="60000"/>
                  </a:schemeClr>
                </a:solidFill>
                <a:latin typeface="Segoe UI Historic" panose="020B0502040204020203" pitchFamily="34" charset="0"/>
              </a:rPr>
              <a:t>BATTERY</a:t>
            </a:r>
            <a:endParaRPr lang="en-US" sz="2400" b="1" dirty="0">
              <a:ln w="22225">
                <a:solidFill>
                  <a:schemeClr val="accent2"/>
                </a:solidFill>
                <a:prstDash val="solid"/>
              </a:ln>
              <a:solidFill>
                <a:schemeClr val="accent2">
                  <a:lumMod val="40000"/>
                  <a:lumOff val="60000"/>
                </a:schemeClr>
              </a:solidFill>
            </a:endParaRPr>
          </a:p>
        </p:txBody>
      </p:sp>
      <p:sp>
        <p:nvSpPr>
          <p:cNvPr id="69" name="Rectangle 68">
            <a:extLst>
              <a:ext uri="{FF2B5EF4-FFF2-40B4-BE49-F238E27FC236}">
                <a16:creationId xmlns:a16="http://schemas.microsoft.com/office/drawing/2014/main" id="{3BE9FA45-B210-DBFE-A1AF-9F7994ED0CC2}"/>
              </a:ext>
            </a:extLst>
          </p:cNvPr>
          <p:cNvSpPr/>
          <p:nvPr/>
        </p:nvSpPr>
        <p:spPr>
          <a:xfrm rot="16200000">
            <a:off x="2012052" y="3501357"/>
            <a:ext cx="1955727" cy="523220"/>
          </a:xfrm>
          <a:prstGeom prst="rect">
            <a:avLst/>
          </a:prstGeom>
          <a:noFill/>
        </p:spPr>
        <p:txBody>
          <a:bodyPr wrap="none" lIns="91440" tIns="45720" rIns="91440" bIns="45720">
            <a:spAutoFit/>
          </a:bodyPr>
          <a:lstStyle/>
          <a:p>
            <a:pPr algn="ctr"/>
            <a:r>
              <a:rPr lang="en-US" sz="2800" b="1" i="0" dirty="0">
                <a:ln w="22225">
                  <a:solidFill>
                    <a:schemeClr val="accent2"/>
                  </a:solidFill>
                  <a:prstDash val="solid"/>
                </a:ln>
                <a:solidFill>
                  <a:schemeClr val="accent2">
                    <a:lumMod val="40000"/>
                    <a:lumOff val="60000"/>
                  </a:schemeClr>
                </a:solidFill>
                <a:latin typeface="Segoe UI Historic" panose="020B0502040204020203" pitchFamily="34" charset="0"/>
              </a:rPr>
              <a:t>DC MOTOR</a:t>
            </a:r>
            <a:endParaRPr lang="en-US" sz="2800" b="1" dirty="0">
              <a:ln w="22225">
                <a:solidFill>
                  <a:schemeClr val="accent2"/>
                </a:solidFill>
                <a:prstDash val="solid"/>
              </a:ln>
              <a:solidFill>
                <a:schemeClr val="accent2">
                  <a:lumMod val="40000"/>
                  <a:lumOff val="60000"/>
                </a:schemeClr>
              </a:solidFill>
            </a:endParaRPr>
          </a:p>
        </p:txBody>
      </p:sp>
      <p:sp>
        <p:nvSpPr>
          <p:cNvPr id="70" name="Rectangle 69">
            <a:extLst>
              <a:ext uri="{FF2B5EF4-FFF2-40B4-BE49-F238E27FC236}">
                <a16:creationId xmlns:a16="http://schemas.microsoft.com/office/drawing/2014/main" id="{5F7AB8F7-94EE-CE2A-76CA-A2D41C869C18}"/>
              </a:ext>
            </a:extLst>
          </p:cNvPr>
          <p:cNvSpPr/>
          <p:nvPr/>
        </p:nvSpPr>
        <p:spPr>
          <a:xfrm rot="18528385">
            <a:off x="3113591" y="1123757"/>
            <a:ext cx="1595309" cy="584775"/>
          </a:xfrm>
          <a:prstGeom prst="rect">
            <a:avLst/>
          </a:prstGeom>
          <a:noFill/>
        </p:spPr>
        <p:txBody>
          <a:bodyPr wrap="none" lIns="91440" tIns="45720" rIns="91440" bIns="45720">
            <a:spAutoFit/>
          </a:bodyPr>
          <a:lstStyle/>
          <a:p>
            <a:pPr algn="ctr"/>
            <a:r>
              <a:rPr lang="en-US" sz="3200" b="1" i="0" dirty="0">
                <a:ln w="22225">
                  <a:solidFill>
                    <a:schemeClr val="accent2"/>
                  </a:solidFill>
                  <a:prstDash val="solid"/>
                </a:ln>
                <a:solidFill>
                  <a:schemeClr val="accent2">
                    <a:lumMod val="40000"/>
                    <a:lumOff val="60000"/>
                  </a:schemeClr>
                </a:solidFill>
                <a:latin typeface="Segoe UI Historic" panose="020B0502040204020203" pitchFamily="34" charset="0"/>
              </a:rPr>
              <a:t>BUZZER</a:t>
            </a:r>
            <a:endParaRPr lang="en-US" sz="3200" b="1" dirty="0">
              <a:ln w="22225">
                <a:solidFill>
                  <a:schemeClr val="accent2"/>
                </a:solidFill>
                <a:prstDash val="solid"/>
              </a:ln>
              <a:solidFill>
                <a:schemeClr val="accent2">
                  <a:lumMod val="40000"/>
                  <a:lumOff val="60000"/>
                </a:schemeClr>
              </a:solidFill>
            </a:endParaRPr>
          </a:p>
        </p:txBody>
      </p:sp>
      <p:sp>
        <p:nvSpPr>
          <p:cNvPr id="71" name="Rectangle 70">
            <a:extLst>
              <a:ext uri="{FF2B5EF4-FFF2-40B4-BE49-F238E27FC236}">
                <a16:creationId xmlns:a16="http://schemas.microsoft.com/office/drawing/2014/main" id="{E337CE7F-E600-737F-6B1E-2B75893023E8}"/>
              </a:ext>
            </a:extLst>
          </p:cNvPr>
          <p:cNvSpPr/>
          <p:nvPr/>
        </p:nvSpPr>
        <p:spPr>
          <a:xfrm>
            <a:off x="5028006" y="3392971"/>
            <a:ext cx="2122696" cy="384721"/>
          </a:xfrm>
          <a:prstGeom prst="rect">
            <a:avLst/>
          </a:prstGeom>
          <a:noFill/>
        </p:spPr>
        <p:txBody>
          <a:bodyPr wrap="none" lIns="91440" tIns="45720" rIns="91440" bIns="45720">
            <a:spAutoFit/>
          </a:bodyPr>
          <a:lstStyle/>
          <a:p>
            <a:pPr algn="ctr"/>
            <a:r>
              <a:rPr lang="en-US" sz="1900" b="1" i="1" cap="none" spc="0" dirty="0">
                <a:ln w="6600">
                  <a:solidFill>
                    <a:schemeClr val="accent2"/>
                  </a:solidFill>
                  <a:prstDash val="solid"/>
                </a:ln>
                <a:solidFill>
                  <a:srgbClr val="FFFFFF"/>
                </a:solidFill>
                <a:effectLst>
                  <a:outerShdw dist="38100" dir="2700000" algn="tl" rotWithShape="0">
                    <a:schemeClr val="accent2"/>
                  </a:outerShdw>
                </a:effectLst>
                <a:latin typeface="Arial Black" panose="020B0A04020102020204" pitchFamily="34" charset="0"/>
              </a:rPr>
              <a:t>COMPONENTS</a:t>
            </a:r>
          </a:p>
        </p:txBody>
      </p:sp>
    </p:spTree>
    <p:extLst>
      <p:ext uri="{BB962C8B-B14F-4D97-AF65-F5344CB8AC3E}">
        <p14:creationId xmlns:p14="http://schemas.microsoft.com/office/powerpoint/2010/main" val="85135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2000"/>
                                        <p:tgtEl>
                                          <p:spTgt spid="5"/>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wheel(1)">
                                      <p:cBhvr>
                                        <p:cTn id="13" dur="2000"/>
                                        <p:tgtEl>
                                          <p:spTgt spid="43"/>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heel(1)">
                                      <p:cBhvr>
                                        <p:cTn id="16" dur="2000"/>
                                        <p:tgtEl>
                                          <p:spTgt spid="44"/>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wheel(1)">
                                      <p:cBhvr>
                                        <p:cTn id="19" dur="2000"/>
                                        <p:tgtEl>
                                          <p:spTgt spid="46"/>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wheel(1)">
                                      <p:cBhvr>
                                        <p:cTn id="22" dur="2000"/>
                                        <p:tgtEl>
                                          <p:spTgt spid="47"/>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wheel(1)">
                                      <p:cBhvr>
                                        <p:cTn id="25" dur="2000"/>
                                        <p:tgtEl>
                                          <p:spTgt spid="48"/>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wheel(1)">
                                      <p:cBhvr>
                                        <p:cTn id="28" dur="2000"/>
                                        <p:tgtEl>
                                          <p:spTgt spid="49"/>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wheel(1)">
                                      <p:cBhvr>
                                        <p:cTn id="31" dur="2000"/>
                                        <p:tgtEl>
                                          <p:spTgt spid="50"/>
                                        </p:tgtEl>
                                      </p:cBhvr>
                                    </p:animEffect>
                                  </p:childTnLst>
                                </p:cTn>
                              </p:par>
                              <p:par>
                                <p:cTn id="32" presetID="21" presetClass="entr" presetSubtype="1" fill="hold" grpId="0" nodeType="with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wheel(1)">
                                      <p:cBhvr>
                                        <p:cTn id="34" dur="2000"/>
                                        <p:tgtEl>
                                          <p:spTgt spid="51"/>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grpId="0" nodeType="click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circle(in)">
                                      <p:cBhvr>
                                        <p:cTn id="39" dur="2000"/>
                                        <p:tgtEl>
                                          <p:spTgt spid="45"/>
                                        </p:tgtEl>
                                      </p:cBhvr>
                                    </p:animEffect>
                                  </p:childTnLst>
                                </p:cTn>
                              </p:par>
                              <p:par>
                                <p:cTn id="40" presetID="6" presetClass="entr" presetSubtype="16"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circle(in)">
                                      <p:cBhvr>
                                        <p:cTn id="42" dur="2000"/>
                                        <p:tgtEl>
                                          <p:spTgt spid="30"/>
                                        </p:tgtEl>
                                      </p:cBhvr>
                                    </p:animEffect>
                                  </p:childTnLst>
                                </p:cTn>
                              </p:par>
                              <p:par>
                                <p:cTn id="43" presetID="6" presetClass="entr" presetSubtype="16" fill="hold" grpId="0" nodeType="with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circle(in)">
                                      <p:cBhvr>
                                        <p:cTn id="45" dur="2000"/>
                                        <p:tgtEl>
                                          <p:spTgt spid="52"/>
                                        </p:tgtEl>
                                      </p:cBhvr>
                                    </p:animEffect>
                                  </p:childTnLst>
                                </p:cTn>
                              </p:par>
                              <p:par>
                                <p:cTn id="46" presetID="6" presetClass="entr" presetSubtype="16" fill="hold" grpId="0" nodeType="withEffect">
                                  <p:stCondLst>
                                    <p:cond delay="0"/>
                                  </p:stCondLst>
                                  <p:childTnLst>
                                    <p:set>
                                      <p:cBhvr>
                                        <p:cTn id="47" dur="1" fill="hold">
                                          <p:stCondLst>
                                            <p:cond delay="0"/>
                                          </p:stCondLst>
                                        </p:cTn>
                                        <p:tgtEl>
                                          <p:spTgt spid="53"/>
                                        </p:tgtEl>
                                        <p:attrNameLst>
                                          <p:attrName>style.visibility</p:attrName>
                                        </p:attrNameLst>
                                      </p:cBhvr>
                                      <p:to>
                                        <p:strVal val="visible"/>
                                      </p:to>
                                    </p:set>
                                    <p:animEffect transition="in" filter="circle(in)">
                                      <p:cBhvr>
                                        <p:cTn id="48" dur="2000"/>
                                        <p:tgtEl>
                                          <p:spTgt spid="53"/>
                                        </p:tgtEl>
                                      </p:cBhvr>
                                    </p:animEffect>
                                  </p:childTnLst>
                                </p:cTn>
                              </p:par>
                              <p:par>
                                <p:cTn id="49" presetID="6" presetClass="entr" presetSubtype="16"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animEffect transition="in" filter="circle(in)">
                                      <p:cBhvr>
                                        <p:cTn id="51" dur="2000"/>
                                        <p:tgtEl>
                                          <p:spTgt spid="54"/>
                                        </p:tgtEl>
                                      </p:cBhvr>
                                    </p:animEffect>
                                  </p:childTnLst>
                                </p:cTn>
                              </p:par>
                              <p:par>
                                <p:cTn id="52" presetID="6" presetClass="entr" presetSubtype="16" fill="hold" grpId="0" nodeType="withEffect">
                                  <p:stCondLst>
                                    <p:cond delay="0"/>
                                  </p:stCondLst>
                                  <p:childTnLst>
                                    <p:set>
                                      <p:cBhvr>
                                        <p:cTn id="53" dur="1" fill="hold">
                                          <p:stCondLst>
                                            <p:cond delay="0"/>
                                          </p:stCondLst>
                                        </p:cTn>
                                        <p:tgtEl>
                                          <p:spTgt spid="55"/>
                                        </p:tgtEl>
                                        <p:attrNameLst>
                                          <p:attrName>style.visibility</p:attrName>
                                        </p:attrNameLst>
                                      </p:cBhvr>
                                      <p:to>
                                        <p:strVal val="visible"/>
                                      </p:to>
                                    </p:set>
                                    <p:animEffect transition="in" filter="circle(in)">
                                      <p:cBhvr>
                                        <p:cTn id="54" dur="2000"/>
                                        <p:tgtEl>
                                          <p:spTgt spid="55"/>
                                        </p:tgtEl>
                                      </p:cBhvr>
                                    </p:animEffect>
                                  </p:childTnLst>
                                </p:cTn>
                              </p:par>
                              <p:par>
                                <p:cTn id="55" presetID="6" presetClass="entr" presetSubtype="16" fill="hold" grpId="0"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circle(in)">
                                      <p:cBhvr>
                                        <p:cTn id="57" dur="2000"/>
                                        <p:tgtEl>
                                          <p:spTgt spid="56"/>
                                        </p:tgtEl>
                                      </p:cBhvr>
                                    </p:animEffect>
                                  </p:childTnLst>
                                </p:cTn>
                              </p:par>
                              <p:par>
                                <p:cTn id="58" presetID="6" presetClass="entr" presetSubtype="16" fill="hold" grpId="0" nodeType="withEffect">
                                  <p:stCondLst>
                                    <p:cond delay="0"/>
                                  </p:stCondLst>
                                  <p:childTnLst>
                                    <p:set>
                                      <p:cBhvr>
                                        <p:cTn id="59" dur="1" fill="hold">
                                          <p:stCondLst>
                                            <p:cond delay="0"/>
                                          </p:stCondLst>
                                        </p:cTn>
                                        <p:tgtEl>
                                          <p:spTgt spid="57"/>
                                        </p:tgtEl>
                                        <p:attrNameLst>
                                          <p:attrName>style.visibility</p:attrName>
                                        </p:attrNameLst>
                                      </p:cBhvr>
                                      <p:to>
                                        <p:strVal val="visible"/>
                                      </p:to>
                                    </p:set>
                                    <p:animEffect transition="in" filter="circle(in)">
                                      <p:cBhvr>
                                        <p:cTn id="60" dur="2000"/>
                                        <p:tgtEl>
                                          <p:spTgt spid="57"/>
                                        </p:tgtEl>
                                      </p:cBhvr>
                                    </p:animEffect>
                                  </p:childTnLst>
                                </p:cTn>
                              </p:par>
                              <p:par>
                                <p:cTn id="61" presetID="6" presetClass="entr" presetSubtype="16" fill="hold" grpId="0" nodeType="withEffect">
                                  <p:stCondLst>
                                    <p:cond delay="0"/>
                                  </p:stCondLst>
                                  <p:childTnLst>
                                    <p:set>
                                      <p:cBhvr>
                                        <p:cTn id="62" dur="1" fill="hold">
                                          <p:stCondLst>
                                            <p:cond delay="0"/>
                                          </p:stCondLst>
                                        </p:cTn>
                                        <p:tgtEl>
                                          <p:spTgt spid="63"/>
                                        </p:tgtEl>
                                        <p:attrNameLst>
                                          <p:attrName>style.visibility</p:attrName>
                                        </p:attrNameLst>
                                      </p:cBhvr>
                                      <p:to>
                                        <p:strVal val="visible"/>
                                      </p:to>
                                    </p:set>
                                    <p:animEffect transition="in" filter="circle(in)">
                                      <p:cBhvr>
                                        <p:cTn id="63" dur="2000"/>
                                        <p:tgtEl>
                                          <p:spTgt spid="63"/>
                                        </p:tgtEl>
                                      </p:cBhvr>
                                    </p:animEffect>
                                  </p:childTnLst>
                                </p:cTn>
                              </p:par>
                              <p:par>
                                <p:cTn id="64" presetID="6" presetClass="entr" presetSubtype="16" fill="hold" grpId="0" nodeType="withEffect">
                                  <p:stCondLst>
                                    <p:cond delay="0"/>
                                  </p:stCondLst>
                                  <p:childTnLst>
                                    <p:set>
                                      <p:cBhvr>
                                        <p:cTn id="65" dur="1" fill="hold">
                                          <p:stCondLst>
                                            <p:cond delay="0"/>
                                          </p:stCondLst>
                                        </p:cTn>
                                        <p:tgtEl>
                                          <p:spTgt spid="62"/>
                                        </p:tgtEl>
                                        <p:attrNameLst>
                                          <p:attrName>style.visibility</p:attrName>
                                        </p:attrNameLst>
                                      </p:cBhvr>
                                      <p:to>
                                        <p:strVal val="visible"/>
                                      </p:to>
                                    </p:set>
                                    <p:animEffect transition="in" filter="circle(in)">
                                      <p:cBhvr>
                                        <p:cTn id="66" dur="2000"/>
                                        <p:tgtEl>
                                          <p:spTgt spid="62"/>
                                        </p:tgtEl>
                                      </p:cBhvr>
                                    </p:animEffect>
                                  </p:childTnLst>
                                </p:cTn>
                              </p:par>
                              <p:par>
                                <p:cTn id="67" presetID="6" presetClass="entr" presetSubtype="16" fill="hold" grpId="0" nodeType="withEffect">
                                  <p:stCondLst>
                                    <p:cond delay="0"/>
                                  </p:stCondLst>
                                  <p:childTnLst>
                                    <p:set>
                                      <p:cBhvr>
                                        <p:cTn id="68" dur="1" fill="hold">
                                          <p:stCondLst>
                                            <p:cond delay="0"/>
                                          </p:stCondLst>
                                        </p:cTn>
                                        <p:tgtEl>
                                          <p:spTgt spid="60"/>
                                        </p:tgtEl>
                                        <p:attrNameLst>
                                          <p:attrName>style.visibility</p:attrName>
                                        </p:attrNameLst>
                                      </p:cBhvr>
                                      <p:to>
                                        <p:strVal val="visible"/>
                                      </p:to>
                                    </p:set>
                                    <p:animEffect transition="in" filter="circle(in)">
                                      <p:cBhvr>
                                        <p:cTn id="69" dur="2000"/>
                                        <p:tgtEl>
                                          <p:spTgt spid="60"/>
                                        </p:tgtEl>
                                      </p:cBhvr>
                                    </p:animEffect>
                                  </p:childTnLst>
                                </p:cTn>
                              </p:par>
                              <p:par>
                                <p:cTn id="70" presetID="6" presetClass="entr" presetSubtype="16" fill="hold" grpId="0" nodeType="withEffect">
                                  <p:stCondLst>
                                    <p:cond delay="0"/>
                                  </p:stCondLst>
                                  <p:childTnLst>
                                    <p:set>
                                      <p:cBhvr>
                                        <p:cTn id="71" dur="1" fill="hold">
                                          <p:stCondLst>
                                            <p:cond delay="0"/>
                                          </p:stCondLst>
                                        </p:cTn>
                                        <p:tgtEl>
                                          <p:spTgt spid="70"/>
                                        </p:tgtEl>
                                        <p:attrNameLst>
                                          <p:attrName>style.visibility</p:attrName>
                                        </p:attrNameLst>
                                      </p:cBhvr>
                                      <p:to>
                                        <p:strVal val="visible"/>
                                      </p:to>
                                    </p:set>
                                    <p:animEffect transition="in" filter="circle(in)">
                                      <p:cBhvr>
                                        <p:cTn id="72" dur="2000"/>
                                        <p:tgtEl>
                                          <p:spTgt spid="70"/>
                                        </p:tgtEl>
                                      </p:cBhvr>
                                    </p:animEffect>
                                  </p:childTnLst>
                                </p:cTn>
                              </p:par>
                              <p:par>
                                <p:cTn id="73" presetID="6" presetClass="entr" presetSubtype="16" fill="hold" grpId="0" nodeType="withEffect">
                                  <p:stCondLst>
                                    <p:cond delay="0"/>
                                  </p:stCondLst>
                                  <p:childTnLst>
                                    <p:set>
                                      <p:cBhvr>
                                        <p:cTn id="74" dur="1" fill="hold">
                                          <p:stCondLst>
                                            <p:cond delay="0"/>
                                          </p:stCondLst>
                                        </p:cTn>
                                        <p:tgtEl>
                                          <p:spTgt spid="69"/>
                                        </p:tgtEl>
                                        <p:attrNameLst>
                                          <p:attrName>style.visibility</p:attrName>
                                        </p:attrNameLst>
                                      </p:cBhvr>
                                      <p:to>
                                        <p:strVal val="visible"/>
                                      </p:to>
                                    </p:set>
                                    <p:animEffect transition="in" filter="circle(in)">
                                      <p:cBhvr>
                                        <p:cTn id="75" dur="2000"/>
                                        <p:tgtEl>
                                          <p:spTgt spid="69"/>
                                        </p:tgtEl>
                                      </p:cBhvr>
                                    </p:animEffect>
                                  </p:childTnLst>
                                </p:cTn>
                              </p:par>
                              <p:par>
                                <p:cTn id="76" presetID="6" presetClass="entr" presetSubtype="16" fill="hold" grpId="0" nodeType="withEffect">
                                  <p:stCondLst>
                                    <p:cond delay="0"/>
                                  </p:stCondLst>
                                  <p:childTnLst>
                                    <p:set>
                                      <p:cBhvr>
                                        <p:cTn id="77" dur="1" fill="hold">
                                          <p:stCondLst>
                                            <p:cond delay="0"/>
                                          </p:stCondLst>
                                        </p:cTn>
                                        <p:tgtEl>
                                          <p:spTgt spid="68"/>
                                        </p:tgtEl>
                                        <p:attrNameLst>
                                          <p:attrName>style.visibility</p:attrName>
                                        </p:attrNameLst>
                                      </p:cBhvr>
                                      <p:to>
                                        <p:strVal val="visible"/>
                                      </p:to>
                                    </p:set>
                                    <p:animEffect transition="in" filter="circle(in)">
                                      <p:cBhvr>
                                        <p:cTn id="78" dur="2000"/>
                                        <p:tgtEl>
                                          <p:spTgt spid="68"/>
                                        </p:tgtEl>
                                      </p:cBhvr>
                                    </p:animEffect>
                                  </p:childTnLst>
                                </p:cTn>
                              </p:par>
                              <p:par>
                                <p:cTn id="79" presetID="6" presetClass="entr" presetSubtype="16" fill="hold" grpId="0" nodeType="withEffect">
                                  <p:stCondLst>
                                    <p:cond delay="0"/>
                                  </p:stCondLst>
                                  <p:childTnLst>
                                    <p:set>
                                      <p:cBhvr>
                                        <p:cTn id="80" dur="1" fill="hold">
                                          <p:stCondLst>
                                            <p:cond delay="0"/>
                                          </p:stCondLst>
                                        </p:cTn>
                                        <p:tgtEl>
                                          <p:spTgt spid="64"/>
                                        </p:tgtEl>
                                        <p:attrNameLst>
                                          <p:attrName>style.visibility</p:attrName>
                                        </p:attrNameLst>
                                      </p:cBhvr>
                                      <p:to>
                                        <p:strVal val="visible"/>
                                      </p:to>
                                    </p:set>
                                    <p:animEffect transition="in" filter="circle(in)">
                                      <p:cBhvr>
                                        <p:cTn id="81" dur="2000"/>
                                        <p:tgtEl>
                                          <p:spTgt spid="64"/>
                                        </p:tgtEl>
                                      </p:cBhvr>
                                    </p:animEffect>
                                  </p:childTnLst>
                                </p:cTn>
                              </p:par>
                              <p:par>
                                <p:cTn id="82" presetID="6" presetClass="entr" presetSubtype="16" fill="hold" grpId="0" nodeType="withEffect">
                                  <p:stCondLst>
                                    <p:cond delay="0"/>
                                  </p:stCondLst>
                                  <p:childTnLst>
                                    <p:set>
                                      <p:cBhvr>
                                        <p:cTn id="83" dur="1" fill="hold">
                                          <p:stCondLst>
                                            <p:cond delay="0"/>
                                          </p:stCondLst>
                                        </p:cTn>
                                        <p:tgtEl>
                                          <p:spTgt spid="67"/>
                                        </p:tgtEl>
                                        <p:attrNameLst>
                                          <p:attrName>style.visibility</p:attrName>
                                        </p:attrNameLst>
                                      </p:cBhvr>
                                      <p:to>
                                        <p:strVal val="visible"/>
                                      </p:to>
                                    </p:set>
                                    <p:animEffect transition="in" filter="circle(in)">
                                      <p:cBhvr>
                                        <p:cTn id="84" dur="2000"/>
                                        <p:tgtEl>
                                          <p:spTgt spid="67"/>
                                        </p:tgtEl>
                                      </p:cBhvr>
                                    </p:animEffect>
                                  </p:childTnLst>
                                </p:cTn>
                              </p:par>
                              <p:par>
                                <p:cTn id="85" presetID="6" presetClass="entr" presetSubtype="16" fill="hold" grpId="0" nodeType="withEffect">
                                  <p:stCondLst>
                                    <p:cond delay="0"/>
                                  </p:stCondLst>
                                  <p:childTnLst>
                                    <p:set>
                                      <p:cBhvr>
                                        <p:cTn id="86" dur="1" fill="hold">
                                          <p:stCondLst>
                                            <p:cond delay="0"/>
                                          </p:stCondLst>
                                        </p:cTn>
                                        <p:tgtEl>
                                          <p:spTgt spid="71"/>
                                        </p:tgtEl>
                                        <p:attrNameLst>
                                          <p:attrName>style.visibility</p:attrName>
                                        </p:attrNameLst>
                                      </p:cBhvr>
                                      <p:to>
                                        <p:strVal val="visible"/>
                                      </p:to>
                                    </p:set>
                                    <p:animEffect transition="in" filter="circle(in)">
                                      <p:cBhvr>
                                        <p:cTn id="87" dur="2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30"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60" grpId="0"/>
      <p:bldP spid="62" grpId="0"/>
      <p:bldP spid="63" grpId="0"/>
      <p:bldP spid="64" grpId="0"/>
      <p:bldP spid="67" grpId="0"/>
      <p:bldP spid="68" grpId="0"/>
      <p:bldP spid="69" grpId="0"/>
      <p:bldP spid="70" grpId="0"/>
      <p:bldP spid="7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E87AB4-3E4D-47C1-B29A-48B7B805F0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4964" y="1266063"/>
            <a:ext cx="5217185" cy="3912889"/>
          </a:xfrm>
          <a:prstGeom prst="rect">
            <a:avLst/>
          </a:prstGeom>
        </p:spPr>
      </p:pic>
      <p:sp>
        <p:nvSpPr>
          <p:cNvPr id="5" name="Arrow: Right 4">
            <a:extLst>
              <a:ext uri="{FF2B5EF4-FFF2-40B4-BE49-F238E27FC236}">
                <a16:creationId xmlns:a16="http://schemas.microsoft.com/office/drawing/2014/main" id="{8C9AE803-EF7D-4255-A8E6-ACC46E3B008A}"/>
              </a:ext>
            </a:extLst>
          </p:cNvPr>
          <p:cNvSpPr/>
          <p:nvPr/>
        </p:nvSpPr>
        <p:spPr>
          <a:xfrm>
            <a:off x="1490662" y="1996185"/>
            <a:ext cx="514350" cy="15773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 name="TextBox 13">
            <a:extLst>
              <a:ext uri="{FF2B5EF4-FFF2-40B4-BE49-F238E27FC236}">
                <a16:creationId xmlns:a16="http://schemas.microsoft.com/office/drawing/2014/main" id="{B0DC382C-F903-4D30-BC02-102F1B363F2A}"/>
              </a:ext>
            </a:extLst>
          </p:cNvPr>
          <p:cNvSpPr txBox="1"/>
          <p:nvPr/>
        </p:nvSpPr>
        <p:spPr>
          <a:xfrm>
            <a:off x="2266950" y="1784587"/>
            <a:ext cx="6105524" cy="52322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b="1" i="0" dirty="0">
                <a:effectLst/>
                <a:latin typeface="Söhne"/>
              </a:rPr>
              <a:t>Strength and Durability</a:t>
            </a:r>
            <a:endParaRPr lang="en-US" sz="2800" dirty="0"/>
          </a:p>
        </p:txBody>
      </p:sp>
      <p:sp>
        <p:nvSpPr>
          <p:cNvPr id="7" name="TextBox 19">
            <a:extLst>
              <a:ext uri="{FF2B5EF4-FFF2-40B4-BE49-F238E27FC236}">
                <a16:creationId xmlns:a16="http://schemas.microsoft.com/office/drawing/2014/main" id="{87A162AF-84C5-43E4-82CF-E5C7C9C2F850}"/>
              </a:ext>
            </a:extLst>
          </p:cNvPr>
          <p:cNvSpPr txBox="1"/>
          <p:nvPr/>
        </p:nvSpPr>
        <p:spPr>
          <a:xfrm>
            <a:off x="2266950" y="2372469"/>
            <a:ext cx="6105524" cy="461665"/>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i="0" dirty="0">
                <a:effectLst/>
                <a:latin typeface="Söhne"/>
              </a:rPr>
              <a:t>Ease of Working</a:t>
            </a:r>
            <a:endParaRPr lang="en-US" sz="2400" dirty="0"/>
          </a:p>
        </p:txBody>
      </p:sp>
      <p:sp>
        <p:nvSpPr>
          <p:cNvPr id="8" name="Arrow: Right 7">
            <a:extLst>
              <a:ext uri="{FF2B5EF4-FFF2-40B4-BE49-F238E27FC236}">
                <a16:creationId xmlns:a16="http://schemas.microsoft.com/office/drawing/2014/main" id="{34AF3F01-4A71-4B95-830E-DD173A53190D}"/>
              </a:ext>
            </a:extLst>
          </p:cNvPr>
          <p:cNvSpPr/>
          <p:nvPr/>
        </p:nvSpPr>
        <p:spPr>
          <a:xfrm>
            <a:off x="1490662" y="3059738"/>
            <a:ext cx="514350" cy="18532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9" name="Arrow: Right 8">
            <a:extLst>
              <a:ext uri="{FF2B5EF4-FFF2-40B4-BE49-F238E27FC236}">
                <a16:creationId xmlns:a16="http://schemas.microsoft.com/office/drawing/2014/main" id="{1D5E9CA1-CD5F-4FBE-8D0C-8D063D016640}"/>
              </a:ext>
            </a:extLst>
          </p:cNvPr>
          <p:cNvSpPr/>
          <p:nvPr/>
        </p:nvSpPr>
        <p:spPr>
          <a:xfrm>
            <a:off x="1490662" y="2478268"/>
            <a:ext cx="514350" cy="15773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 name="Arrow: Right 9">
            <a:extLst>
              <a:ext uri="{FF2B5EF4-FFF2-40B4-BE49-F238E27FC236}">
                <a16:creationId xmlns:a16="http://schemas.microsoft.com/office/drawing/2014/main" id="{588294EF-CF20-4001-A6BE-87DB3A01AE32}"/>
              </a:ext>
            </a:extLst>
          </p:cNvPr>
          <p:cNvSpPr/>
          <p:nvPr/>
        </p:nvSpPr>
        <p:spPr>
          <a:xfrm>
            <a:off x="1490662" y="3668797"/>
            <a:ext cx="514350" cy="15773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 name="Arrow: Right 10">
            <a:extLst>
              <a:ext uri="{FF2B5EF4-FFF2-40B4-BE49-F238E27FC236}">
                <a16:creationId xmlns:a16="http://schemas.microsoft.com/office/drawing/2014/main" id="{A8E34354-AC46-48DA-B0A4-C9680A48479E}"/>
              </a:ext>
            </a:extLst>
          </p:cNvPr>
          <p:cNvSpPr/>
          <p:nvPr/>
        </p:nvSpPr>
        <p:spPr>
          <a:xfrm>
            <a:off x="1490662" y="4375424"/>
            <a:ext cx="514350" cy="15347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2" name="TextBox 25">
            <a:extLst>
              <a:ext uri="{FF2B5EF4-FFF2-40B4-BE49-F238E27FC236}">
                <a16:creationId xmlns:a16="http://schemas.microsoft.com/office/drawing/2014/main" id="{EF9C1355-7A15-4D7E-B491-79D438616833}"/>
              </a:ext>
            </a:extLst>
          </p:cNvPr>
          <p:cNvSpPr txBox="1"/>
          <p:nvPr/>
        </p:nvSpPr>
        <p:spPr>
          <a:xfrm>
            <a:off x="2266950" y="2967733"/>
            <a:ext cx="6105524" cy="461665"/>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i="0" dirty="0">
                <a:effectLst/>
                <a:latin typeface="Söhne"/>
              </a:rPr>
              <a:t>Customization</a:t>
            </a:r>
            <a:endParaRPr lang="en-US" sz="2400" dirty="0"/>
          </a:p>
        </p:txBody>
      </p:sp>
      <p:sp>
        <p:nvSpPr>
          <p:cNvPr id="13" name="TextBox 27">
            <a:extLst>
              <a:ext uri="{FF2B5EF4-FFF2-40B4-BE49-F238E27FC236}">
                <a16:creationId xmlns:a16="http://schemas.microsoft.com/office/drawing/2014/main" id="{D198D723-4101-40E8-9ACE-68251A83975F}"/>
              </a:ext>
            </a:extLst>
          </p:cNvPr>
          <p:cNvSpPr txBox="1"/>
          <p:nvPr/>
        </p:nvSpPr>
        <p:spPr>
          <a:xfrm>
            <a:off x="2266950" y="3578816"/>
            <a:ext cx="6105524" cy="461665"/>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i="0" dirty="0">
                <a:effectLst/>
                <a:latin typeface="Söhne"/>
              </a:rPr>
              <a:t>Cost-effectiveness</a:t>
            </a:r>
            <a:endParaRPr lang="en-US" sz="2400" dirty="0"/>
          </a:p>
        </p:txBody>
      </p:sp>
      <p:sp>
        <p:nvSpPr>
          <p:cNvPr id="14" name="TextBox 29">
            <a:extLst>
              <a:ext uri="{FF2B5EF4-FFF2-40B4-BE49-F238E27FC236}">
                <a16:creationId xmlns:a16="http://schemas.microsoft.com/office/drawing/2014/main" id="{769D1FC4-D871-42E2-A0D2-DC686639F316}"/>
              </a:ext>
            </a:extLst>
          </p:cNvPr>
          <p:cNvSpPr txBox="1"/>
          <p:nvPr/>
        </p:nvSpPr>
        <p:spPr>
          <a:xfrm>
            <a:off x="2266950" y="4226134"/>
            <a:ext cx="6105524" cy="461665"/>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i="0" dirty="0">
                <a:effectLst/>
                <a:latin typeface="Söhne"/>
              </a:rPr>
              <a:t>Environmental Considerations</a:t>
            </a:r>
            <a:endParaRPr lang="en-US" sz="2400" dirty="0"/>
          </a:p>
        </p:txBody>
      </p:sp>
      <p:sp>
        <p:nvSpPr>
          <p:cNvPr id="15" name="Arrow: Right 14">
            <a:extLst>
              <a:ext uri="{FF2B5EF4-FFF2-40B4-BE49-F238E27FC236}">
                <a16:creationId xmlns:a16="http://schemas.microsoft.com/office/drawing/2014/main" id="{A79F071E-1D60-4E03-915A-412EC2388ACA}"/>
              </a:ext>
            </a:extLst>
          </p:cNvPr>
          <p:cNvSpPr/>
          <p:nvPr/>
        </p:nvSpPr>
        <p:spPr>
          <a:xfrm>
            <a:off x="1490662" y="4939152"/>
            <a:ext cx="514350" cy="15347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6" name="Arrow: Right 15">
            <a:extLst>
              <a:ext uri="{FF2B5EF4-FFF2-40B4-BE49-F238E27FC236}">
                <a16:creationId xmlns:a16="http://schemas.microsoft.com/office/drawing/2014/main" id="{F9C737B8-4AF2-42CE-A556-396F679AC10A}"/>
              </a:ext>
            </a:extLst>
          </p:cNvPr>
          <p:cNvSpPr/>
          <p:nvPr/>
        </p:nvSpPr>
        <p:spPr>
          <a:xfrm>
            <a:off x="1490662" y="5545040"/>
            <a:ext cx="514350" cy="15187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7" name="TextBox 33">
            <a:extLst>
              <a:ext uri="{FF2B5EF4-FFF2-40B4-BE49-F238E27FC236}">
                <a16:creationId xmlns:a16="http://schemas.microsoft.com/office/drawing/2014/main" id="{500DB402-7CF1-4390-AB14-E25F529401A2}"/>
              </a:ext>
            </a:extLst>
          </p:cNvPr>
          <p:cNvSpPr txBox="1"/>
          <p:nvPr/>
        </p:nvSpPr>
        <p:spPr>
          <a:xfrm>
            <a:off x="2234374" y="4781119"/>
            <a:ext cx="6105524" cy="461665"/>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i="0" dirty="0">
                <a:effectLst/>
                <a:latin typeface="Söhne"/>
              </a:rPr>
              <a:t>Aesthetic Appeal</a:t>
            </a:r>
            <a:endParaRPr lang="en-US" sz="2400" dirty="0"/>
          </a:p>
        </p:txBody>
      </p:sp>
      <p:sp>
        <p:nvSpPr>
          <p:cNvPr id="18" name="TextBox 35">
            <a:extLst>
              <a:ext uri="{FF2B5EF4-FFF2-40B4-BE49-F238E27FC236}">
                <a16:creationId xmlns:a16="http://schemas.microsoft.com/office/drawing/2014/main" id="{EAE6BD23-24BF-4E39-A3E7-4052370320D8}"/>
              </a:ext>
            </a:extLst>
          </p:cNvPr>
          <p:cNvSpPr txBox="1"/>
          <p:nvPr/>
        </p:nvSpPr>
        <p:spPr>
          <a:xfrm>
            <a:off x="2266950" y="5459024"/>
            <a:ext cx="6105524" cy="461665"/>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i="0" dirty="0">
                <a:effectLst/>
                <a:latin typeface="Söhne"/>
              </a:rPr>
              <a:t>Weight</a:t>
            </a:r>
            <a:endParaRPr lang="en-US" sz="2400" dirty="0"/>
          </a:p>
        </p:txBody>
      </p:sp>
      <p:sp>
        <p:nvSpPr>
          <p:cNvPr id="19" name="TextBox 36">
            <a:extLst>
              <a:ext uri="{FF2B5EF4-FFF2-40B4-BE49-F238E27FC236}">
                <a16:creationId xmlns:a16="http://schemas.microsoft.com/office/drawing/2014/main" id="{71EC8327-ABAD-41D4-A934-D77A35B3785A}"/>
              </a:ext>
            </a:extLst>
          </p:cNvPr>
          <p:cNvSpPr txBox="1"/>
          <p:nvPr/>
        </p:nvSpPr>
        <p:spPr>
          <a:xfrm>
            <a:off x="3252786" y="352536"/>
            <a:ext cx="536733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dirty="0">
                <a:solidFill>
                  <a:srgbClr val="FF0000"/>
                </a:solidFill>
                <a:latin typeface="Arial Black" panose="020B0A04020102020204" pitchFamily="34" charset="0"/>
              </a:rPr>
              <a:t>BODY MATERIAL(PVC)</a:t>
            </a:r>
          </a:p>
        </p:txBody>
      </p:sp>
    </p:spTree>
    <p:extLst>
      <p:ext uri="{BB962C8B-B14F-4D97-AF65-F5344CB8AC3E}">
        <p14:creationId xmlns:p14="http://schemas.microsoft.com/office/powerpoint/2010/main" val="4136242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2000"/>
                                        <p:tgtEl>
                                          <p:spTgt spid="5"/>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circle(in)">
                                      <p:cBhvr>
                                        <p:cTn id="13" dur="2000"/>
                                        <p:tgtEl>
                                          <p:spTgt spid="6"/>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2000"/>
                                        <p:tgtEl>
                                          <p:spTgt spid="7"/>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circle(in)">
                                      <p:cBhvr>
                                        <p:cTn id="19" dur="2000"/>
                                        <p:tgtEl>
                                          <p:spTgt spid="8"/>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circle(in)">
                                      <p:cBhvr>
                                        <p:cTn id="22" dur="2000"/>
                                        <p:tgtEl>
                                          <p:spTgt spid="9"/>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circle(in)">
                                      <p:cBhvr>
                                        <p:cTn id="25" dur="2000"/>
                                        <p:tgtEl>
                                          <p:spTgt spid="10"/>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circle(in)">
                                      <p:cBhvr>
                                        <p:cTn id="28" dur="2000"/>
                                        <p:tgtEl>
                                          <p:spTgt spid="11"/>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circle(in)">
                                      <p:cBhvr>
                                        <p:cTn id="31" dur="2000"/>
                                        <p:tgtEl>
                                          <p:spTgt spid="12"/>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circle(in)">
                                      <p:cBhvr>
                                        <p:cTn id="34" dur="2000"/>
                                        <p:tgtEl>
                                          <p:spTgt spid="13"/>
                                        </p:tgtEl>
                                      </p:cBhvr>
                                    </p:animEffect>
                                  </p:childTnLst>
                                </p:cTn>
                              </p:par>
                              <p:par>
                                <p:cTn id="35" presetID="6" presetClass="entr" presetSubtype="16"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circle(in)">
                                      <p:cBhvr>
                                        <p:cTn id="37" dur="2000"/>
                                        <p:tgtEl>
                                          <p:spTgt spid="14"/>
                                        </p:tgtEl>
                                      </p:cBhvr>
                                    </p:animEffect>
                                  </p:childTnLst>
                                </p:cTn>
                              </p:par>
                              <p:par>
                                <p:cTn id="38" presetID="6" presetClass="entr" presetSubtype="16"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circle(in)">
                                      <p:cBhvr>
                                        <p:cTn id="40" dur="2000"/>
                                        <p:tgtEl>
                                          <p:spTgt spid="15"/>
                                        </p:tgtEl>
                                      </p:cBhvr>
                                    </p:animEffect>
                                  </p:childTnLst>
                                </p:cTn>
                              </p:par>
                              <p:par>
                                <p:cTn id="41" presetID="6" presetClass="entr" presetSubtype="16"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circle(in)">
                                      <p:cBhvr>
                                        <p:cTn id="43" dur="2000"/>
                                        <p:tgtEl>
                                          <p:spTgt spid="16"/>
                                        </p:tgtEl>
                                      </p:cBhvr>
                                    </p:animEffect>
                                  </p:childTnLst>
                                </p:cTn>
                              </p:par>
                              <p:par>
                                <p:cTn id="44" presetID="6" presetClass="entr" presetSubtype="16"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circle(in)">
                                      <p:cBhvr>
                                        <p:cTn id="46" dur="2000"/>
                                        <p:tgtEl>
                                          <p:spTgt spid="17"/>
                                        </p:tgtEl>
                                      </p:cBhvr>
                                    </p:animEffect>
                                  </p:childTnLst>
                                </p:cTn>
                              </p:par>
                              <p:par>
                                <p:cTn id="47" presetID="6" presetClass="entr" presetSubtype="16"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circle(in)">
                                      <p:cBhvr>
                                        <p:cTn id="49" dur="2000"/>
                                        <p:tgtEl>
                                          <p:spTgt spid="18"/>
                                        </p:tgtEl>
                                      </p:cBhvr>
                                    </p:animEffect>
                                  </p:childTnLst>
                                </p:cTn>
                              </p:par>
                              <p:par>
                                <p:cTn id="50" presetID="6" presetClass="entr" presetSubtype="16"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circle(in)">
                                      <p:cBhvr>
                                        <p:cTn id="52"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animBg="1"/>
      <p:bldP spid="9" grpId="0" animBg="1"/>
      <p:bldP spid="10" grpId="0" animBg="1"/>
      <p:bldP spid="11" grpId="0" animBg="1"/>
      <p:bldP spid="12" grpId="0"/>
      <p:bldP spid="13" grpId="0"/>
      <p:bldP spid="14" grpId="0"/>
      <p:bldP spid="15" grpId="0" animBg="1"/>
      <p:bldP spid="16" grpId="0" animBg="1"/>
      <p:bldP spid="17" grpId="0"/>
      <p:bldP spid="18"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83F1D0-725B-434F-B125-32A111C190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0098" y="2250259"/>
            <a:ext cx="4355976" cy="2722485"/>
          </a:xfrm>
          <a:prstGeom prst="rect">
            <a:avLst/>
          </a:prstGeom>
        </p:spPr>
      </p:pic>
      <p:sp>
        <p:nvSpPr>
          <p:cNvPr id="5" name="TextBox 10">
            <a:extLst>
              <a:ext uri="{FF2B5EF4-FFF2-40B4-BE49-F238E27FC236}">
                <a16:creationId xmlns:a16="http://schemas.microsoft.com/office/drawing/2014/main" id="{D39C23D6-0224-4DAF-96EC-3D8B4D4F2C12}"/>
              </a:ext>
            </a:extLst>
          </p:cNvPr>
          <p:cNvSpPr txBox="1"/>
          <p:nvPr/>
        </p:nvSpPr>
        <p:spPr>
          <a:xfrm>
            <a:off x="66675" y="1282312"/>
            <a:ext cx="7788542" cy="1077218"/>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b="0" i="0" dirty="0">
                <a:solidFill>
                  <a:srgbClr val="000000"/>
                </a:solidFill>
                <a:effectLst/>
                <a:latin typeface="Open Sans" panose="020B0606030504020204" pitchFamily="34" charset="0"/>
              </a:rPr>
              <a:t>Arduino UNO is a microcontroller board</a:t>
            </a:r>
          </a:p>
          <a:p>
            <a:r>
              <a:rPr lang="en-US" sz="3200" b="0" i="0" dirty="0">
                <a:solidFill>
                  <a:srgbClr val="000000"/>
                </a:solidFill>
                <a:effectLst/>
                <a:latin typeface="Open Sans" panose="020B0606030504020204" pitchFamily="34" charset="0"/>
              </a:rPr>
              <a:t> based on the </a:t>
            </a:r>
            <a:r>
              <a:rPr lang="en-US" sz="3200" b="1" i="0" dirty="0">
                <a:solidFill>
                  <a:srgbClr val="000000"/>
                </a:solidFill>
                <a:effectLst/>
                <a:latin typeface="Open Sans" panose="020B0606030504020204" pitchFamily="34" charset="0"/>
              </a:rPr>
              <a:t>ATmega328P</a:t>
            </a:r>
            <a:endParaRPr lang="en-US" sz="3200" dirty="0"/>
          </a:p>
        </p:txBody>
      </p:sp>
      <p:sp>
        <p:nvSpPr>
          <p:cNvPr id="6" name="Arrow: Right 5">
            <a:extLst>
              <a:ext uri="{FF2B5EF4-FFF2-40B4-BE49-F238E27FC236}">
                <a16:creationId xmlns:a16="http://schemas.microsoft.com/office/drawing/2014/main" id="{825A35CD-E987-4209-8A19-08D0105D37BC}"/>
              </a:ext>
            </a:extLst>
          </p:cNvPr>
          <p:cNvSpPr/>
          <p:nvPr/>
        </p:nvSpPr>
        <p:spPr>
          <a:xfrm>
            <a:off x="66675" y="2816579"/>
            <a:ext cx="647700" cy="295275"/>
          </a:xfrm>
          <a:prstGeom prst="rightArrow">
            <a:avLst>
              <a:gd name="adj1" fmla="val 50000"/>
              <a:gd name="adj2" fmla="val 464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TextBox 13">
            <a:extLst>
              <a:ext uri="{FF2B5EF4-FFF2-40B4-BE49-F238E27FC236}">
                <a16:creationId xmlns:a16="http://schemas.microsoft.com/office/drawing/2014/main" id="{951D21DA-A6C7-4BEA-A8E2-CECF85A6ABE4}"/>
              </a:ext>
            </a:extLst>
          </p:cNvPr>
          <p:cNvSpPr txBox="1"/>
          <p:nvPr/>
        </p:nvSpPr>
        <p:spPr>
          <a:xfrm>
            <a:off x="781050" y="2702607"/>
            <a:ext cx="6115050" cy="52322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b="0" i="0" dirty="0">
                <a:solidFill>
                  <a:srgbClr val="000000"/>
                </a:solidFill>
                <a:effectLst/>
                <a:latin typeface="Open Sans" panose="020B0606030504020204" pitchFamily="34" charset="0"/>
              </a:rPr>
              <a:t>It has 14 </a:t>
            </a:r>
            <a:r>
              <a:rPr lang="en-US" b="0" i="0" dirty="0">
                <a:solidFill>
                  <a:srgbClr val="000000"/>
                </a:solidFill>
                <a:effectLst/>
                <a:latin typeface="Open Sans" panose="020B0606030504020204" pitchFamily="34" charset="0"/>
              </a:rPr>
              <a:t>digital</a:t>
            </a:r>
            <a:r>
              <a:rPr lang="en-US" sz="2800" b="0" i="0" dirty="0">
                <a:solidFill>
                  <a:srgbClr val="000000"/>
                </a:solidFill>
                <a:effectLst/>
                <a:latin typeface="Open Sans" panose="020B0606030504020204" pitchFamily="34" charset="0"/>
              </a:rPr>
              <a:t> input/output pins </a:t>
            </a:r>
            <a:endParaRPr lang="en-US" sz="2800" dirty="0"/>
          </a:p>
        </p:txBody>
      </p:sp>
      <p:sp>
        <p:nvSpPr>
          <p:cNvPr id="8" name="Arrow: Right 7">
            <a:extLst>
              <a:ext uri="{FF2B5EF4-FFF2-40B4-BE49-F238E27FC236}">
                <a16:creationId xmlns:a16="http://schemas.microsoft.com/office/drawing/2014/main" id="{279AE7BA-026E-44A2-B699-549DD4909379}"/>
              </a:ext>
            </a:extLst>
          </p:cNvPr>
          <p:cNvSpPr/>
          <p:nvPr/>
        </p:nvSpPr>
        <p:spPr>
          <a:xfrm>
            <a:off x="93797" y="4061541"/>
            <a:ext cx="647700" cy="295275"/>
          </a:xfrm>
          <a:prstGeom prst="rightArrow">
            <a:avLst>
              <a:gd name="adj1" fmla="val 50000"/>
              <a:gd name="adj2" fmla="val 464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Arrow: Right 8">
            <a:extLst>
              <a:ext uri="{FF2B5EF4-FFF2-40B4-BE49-F238E27FC236}">
                <a16:creationId xmlns:a16="http://schemas.microsoft.com/office/drawing/2014/main" id="{ED557655-B721-456E-8DFF-385F7CED6782}"/>
              </a:ext>
            </a:extLst>
          </p:cNvPr>
          <p:cNvSpPr/>
          <p:nvPr/>
        </p:nvSpPr>
        <p:spPr>
          <a:xfrm>
            <a:off x="66675" y="3436295"/>
            <a:ext cx="647700" cy="295275"/>
          </a:xfrm>
          <a:prstGeom prst="rightArrow">
            <a:avLst>
              <a:gd name="adj1" fmla="val 50000"/>
              <a:gd name="adj2" fmla="val 464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 name="TextBox 18">
            <a:extLst>
              <a:ext uri="{FF2B5EF4-FFF2-40B4-BE49-F238E27FC236}">
                <a16:creationId xmlns:a16="http://schemas.microsoft.com/office/drawing/2014/main" id="{75F188B7-62E0-425E-BED6-F092BBB539E3}"/>
              </a:ext>
            </a:extLst>
          </p:cNvPr>
          <p:cNvSpPr txBox="1"/>
          <p:nvPr/>
        </p:nvSpPr>
        <p:spPr>
          <a:xfrm>
            <a:off x="741496" y="3349892"/>
            <a:ext cx="6105524" cy="52322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b="0" i="0" dirty="0">
                <a:solidFill>
                  <a:srgbClr val="000000"/>
                </a:solidFill>
                <a:effectLst/>
                <a:latin typeface="Open Sans" panose="020B0606030504020204" pitchFamily="34" charset="0"/>
              </a:rPr>
              <a:t>6 analog inputs</a:t>
            </a:r>
            <a:endParaRPr lang="en-US" sz="2800" dirty="0"/>
          </a:p>
        </p:txBody>
      </p:sp>
      <p:sp>
        <p:nvSpPr>
          <p:cNvPr id="11" name="TextBox 20">
            <a:extLst>
              <a:ext uri="{FF2B5EF4-FFF2-40B4-BE49-F238E27FC236}">
                <a16:creationId xmlns:a16="http://schemas.microsoft.com/office/drawing/2014/main" id="{E31ADFB8-F599-4EDD-A1D3-9D339482A2D1}"/>
              </a:ext>
            </a:extLst>
          </p:cNvPr>
          <p:cNvSpPr txBox="1"/>
          <p:nvPr/>
        </p:nvSpPr>
        <p:spPr>
          <a:xfrm>
            <a:off x="790576" y="3904170"/>
            <a:ext cx="6105524" cy="52322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dirty="0">
                <a:solidFill>
                  <a:srgbClr val="000000"/>
                </a:solidFill>
                <a:latin typeface="Open Sans" panose="020B0606030504020204" pitchFamily="34" charset="0"/>
              </a:rPr>
              <a:t>A</a:t>
            </a:r>
            <a:r>
              <a:rPr lang="en-US" sz="2800" b="0" i="0" dirty="0">
                <a:solidFill>
                  <a:srgbClr val="000000"/>
                </a:solidFill>
                <a:effectLst/>
                <a:latin typeface="Open Sans" panose="020B0606030504020204" pitchFamily="34" charset="0"/>
              </a:rPr>
              <a:t> 16 MHz ceramic resonator</a:t>
            </a:r>
            <a:endParaRPr lang="en-US" sz="2800" dirty="0"/>
          </a:p>
        </p:txBody>
      </p:sp>
      <p:sp>
        <p:nvSpPr>
          <p:cNvPr id="12" name="Arrow: Right 11">
            <a:extLst>
              <a:ext uri="{FF2B5EF4-FFF2-40B4-BE49-F238E27FC236}">
                <a16:creationId xmlns:a16="http://schemas.microsoft.com/office/drawing/2014/main" id="{729137C1-61E5-4E6A-9A0E-54F6C25E1509}"/>
              </a:ext>
            </a:extLst>
          </p:cNvPr>
          <p:cNvSpPr/>
          <p:nvPr/>
        </p:nvSpPr>
        <p:spPr>
          <a:xfrm>
            <a:off x="66675" y="4666866"/>
            <a:ext cx="647700" cy="295275"/>
          </a:xfrm>
          <a:prstGeom prst="rightArrow">
            <a:avLst>
              <a:gd name="adj1" fmla="val 50000"/>
              <a:gd name="adj2" fmla="val 464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3" name="Arrow: Right 12">
            <a:extLst>
              <a:ext uri="{FF2B5EF4-FFF2-40B4-BE49-F238E27FC236}">
                <a16:creationId xmlns:a16="http://schemas.microsoft.com/office/drawing/2014/main" id="{57384C4D-3FBB-4698-BD31-87776E5A355D}"/>
              </a:ext>
            </a:extLst>
          </p:cNvPr>
          <p:cNvSpPr/>
          <p:nvPr/>
        </p:nvSpPr>
        <p:spPr>
          <a:xfrm>
            <a:off x="73292" y="5146105"/>
            <a:ext cx="647700" cy="295275"/>
          </a:xfrm>
          <a:prstGeom prst="rightArrow">
            <a:avLst>
              <a:gd name="adj1" fmla="val 50000"/>
              <a:gd name="adj2" fmla="val 464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4" name="Arrow: Right 13">
            <a:extLst>
              <a:ext uri="{FF2B5EF4-FFF2-40B4-BE49-F238E27FC236}">
                <a16:creationId xmlns:a16="http://schemas.microsoft.com/office/drawing/2014/main" id="{676F9899-A652-4596-82A7-29CE6B795AEB}"/>
              </a:ext>
            </a:extLst>
          </p:cNvPr>
          <p:cNvSpPr/>
          <p:nvPr/>
        </p:nvSpPr>
        <p:spPr>
          <a:xfrm>
            <a:off x="73292" y="5672144"/>
            <a:ext cx="647700" cy="295275"/>
          </a:xfrm>
          <a:prstGeom prst="rightArrow">
            <a:avLst>
              <a:gd name="adj1" fmla="val 50000"/>
              <a:gd name="adj2" fmla="val 464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5" name="Arrow: Right 14">
            <a:extLst>
              <a:ext uri="{FF2B5EF4-FFF2-40B4-BE49-F238E27FC236}">
                <a16:creationId xmlns:a16="http://schemas.microsoft.com/office/drawing/2014/main" id="{6D743979-86D9-45AD-A638-91157F7DE5BF}"/>
              </a:ext>
            </a:extLst>
          </p:cNvPr>
          <p:cNvSpPr/>
          <p:nvPr/>
        </p:nvSpPr>
        <p:spPr>
          <a:xfrm>
            <a:off x="82817" y="6198184"/>
            <a:ext cx="647700" cy="295275"/>
          </a:xfrm>
          <a:prstGeom prst="rightArrow">
            <a:avLst>
              <a:gd name="adj1" fmla="val 50000"/>
              <a:gd name="adj2" fmla="val 464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6" name="TextBox 27">
            <a:extLst>
              <a:ext uri="{FF2B5EF4-FFF2-40B4-BE49-F238E27FC236}">
                <a16:creationId xmlns:a16="http://schemas.microsoft.com/office/drawing/2014/main" id="{6322F882-EAD0-4DD2-9683-C9D47EE69F83}"/>
              </a:ext>
            </a:extLst>
          </p:cNvPr>
          <p:cNvSpPr txBox="1"/>
          <p:nvPr/>
        </p:nvSpPr>
        <p:spPr>
          <a:xfrm>
            <a:off x="790576" y="4579433"/>
            <a:ext cx="6105524" cy="52322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dirty="0">
                <a:solidFill>
                  <a:srgbClr val="000000"/>
                </a:solidFill>
                <a:latin typeface="Open Sans" panose="020B0606030504020204" pitchFamily="34" charset="0"/>
              </a:rPr>
              <a:t>A </a:t>
            </a:r>
            <a:r>
              <a:rPr lang="en-US" sz="2800" b="0" i="0" dirty="0">
                <a:solidFill>
                  <a:srgbClr val="000000"/>
                </a:solidFill>
                <a:effectLst/>
                <a:latin typeface="Open Sans" panose="020B0606030504020204" pitchFamily="34" charset="0"/>
              </a:rPr>
              <a:t>USB connection</a:t>
            </a:r>
            <a:endParaRPr lang="en-US" sz="2800" dirty="0"/>
          </a:p>
        </p:txBody>
      </p:sp>
      <p:sp>
        <p:nvSpPr>
          <p:cNvPr id="17" name="TextBox 29">
            <a:extLst>
              <a:ext uri="{FF2B5EF4-FFF2-40B4-BE49-F238E27FC236}">
                <a16:creationId xmlns:a16="http://schemas.microsoft.com/office/drawing/2014/main" id="{D38C1169-BC0F-4E64-990C-058DE048D82B}"/>
              </a:ext>
            </a:extLst>
          </p:cNvPr>
          <p:cNvSpPr txBox="1"/>
          <p:nvPr/>
        </p:nvSpPr>
        <p:spPr>
          <a:xfrm>
            <a:off x="781050" y="5054280"/>
            <a:ext cx="6105524" cy="52322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dirty="0">
                <a:solidFill>
                  <a:srgbClr val="000000"/>
                </a:solidFill>
                <a:latin typeface="Open Sans" panose="020B0606030504020204" pitchFamily="34" charset="0"/>
              </a:rPr>
              <a:t>A</a:t>
            </a:r>
            <a:r>
              <a:rPr lang="en-US" sz="2800" b="0" i="0" dirty="0">
                <a:solidFill>
                  <a:srgbClr val="000000"/>
                </a:solidFill>
                <a:effectLst/>
                <a:latin typeface="Open Sans" panose="020B0606030504020204" pitchFamily="34" charset="0"/>
              </a:rPr>
              <a:t> power jack</a:t>
            </a:r>
            <a:endParaRPr lang="en-US" sz="2800" dirty="0"/>
          </a:p>
        </p:txBody>
      </p:sp>
      <p:sp>
        <p:nvSpPr>
          <p:cNvPr id="18" name="TextBox 31">
            <a:extLst>
              <a:ext uri="{FF2B5EF4-FFF2-40B4-BE49-F238E27FC236}">
                <a16:creationId xmlns:a16="http://schemas.microsoft.com/office/drawing/2014/main" id="{FAE8E044-7988-4A4D-AB31-35C20E902FCE}"/>
              </a:ext>
            </a:extLst>
          </p:cNvPr>
          <p:cNvSpPr txBox="1"/>
          <p:nvPr/>
        </p:nvSpPr>
        <p:spPr>
          <a:xfrm>
            <a:off x="743350" y="5575123"/>
            <a:ext cx="6418395" cy="52322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dirty="0">
                <a:solidFill>
                  <a:srgbClr val="000000"/>
                </a:solidFill>
                <a:latin typeface="Open Sans" panose="020B0606030504020204" pitchFamily="34" charset="0"/>
              </a:rPr>
              <a:t>A</a:t>
            </a:r>
            <a:r>
              <a:rPr lang="en-US" sz="2800" b="0" i="0" dirty="0">
                <a:solidFill>
                  <a:srgbClr val="000000"/>
                </a:solidFill>
                <a:effectLst/>
                <a:latin typeface="Open Sans" panose="020B0606030504020204" pitchFamily="34" charset="0"/>
              </a:rPr>
              <a:t>n ICSP header </a:t>
            </a:r>
            <a:endParaRPr lang="en-US" sz="2800" dirty="0"/>
          </a:p>
        </p:txBody>
      </p:sp>
      <p:sp>
        <p:nvSpPr>
          <p:cNvPr id="19" name="TextBox 33">
            <a:extLst>
              <a:ext uri="{FF2B5EF4-FFF2-40B4-BE49-F238E27FC236}">
                <a16:creationId xmlns:a16="http://schemas.microsoft.com/office/drawing/2014/main" id="{21827EDF-34E5-4703-B7C6-F6D546722378}"/>
              </a:ext>
            </a:extLst>
          </p:cNvPr>
          <p:cNvSpPr txBox="1"/>
          <p:nvPr/>
        </p:nvSpPr>
        <p:spPr>
          <a:xfrm>
            <a:off x="741496" y="6081168"/>
            <a:ext cx="6105524" cy="52322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dirty="0">
                <a:solidFill>
                  <a:srgbClr val="000000"/>
                </a:solidFill>
                <a:latin typeface="Open Sans" panose="020B0606030504020204" pitchFamily="34" charset="0"/>
              </a:rPr>
              <a:t>A</a:t>
            </a:r>
            <a:r>
              <a:rPr lang="en-US" sz="2800" b="0" i="0" dirty="0">
                <a:solidFill>
                  <a:srgbClr val="000000"/>
                </a:solidFill>
                <a:effectLst/>
                <a:latin typeface="Open Sans" panose="020B0606030504020204" pitchFamily="34" charset="0"/>
              </a:rPr>
              <a:t> reset button</a:t>
            </a:r>
            <a:endParaRPr lang="en-US" sz="2800" dirty="0"/>
          </a:p>
        </p:txBody>
      </p:sp>
      <p:sp>
        <p:nvSpPr>
          <p:cNvPr id="20" name="TextBox 19">
            <a:extLst>
              <a:ext uri="{FF2B5EF4-FFF2-40B4-BE49-F238E27FC236}">
                <a16:creationId xmlns:a16="http://schemas.microsoft.com/office/drawing/2014/main" id="{715A652E-FC36-1308-C5B8-A5EE39915ACD}"/>
              </a:ext>
            </a:extLst>
          </p:cNvPr>
          <p:cNvSpPr txBox="1"/>
          <p:nvPr/>
        </p:nvSpPr>
        <p:spPr>
          <a:xfrm>
            <a:off x="3794258" y="129185"/>
            <a:ext cx="3887859" cy="646331"/>
          </a:xfrm>
          <a:prstGeom prst="rect">
            <a:avLst/>
          </a:prstGeom>
          <a:noFill/>
        </p:spPr>
        <p:txBody>
          <a:bodyPr wrap="none" rtlCol="0">
            <a:spAutoFit/>
          </a:bodyPr>
          <a:lstStyle/>
          <a:p>
            <a:r>
              <a:rPr lang="en-US" sz="3600" dirty="0">
                <a:solidFill>
                  <a:srgbClr val="FF0000"/>
                </a:solidFill>
                <a:latin typeface="Arial Black" panose="020B0A04020102020204" pitchFamily="34" charset="0"/>
              </a:rPr>
              <a:t>AURDINO UNO</a:t>
            </a:r>
          </a:p>
        </p:txBody>
      </p:sp>
    </p:spTree>
    <p:extLst>
      <p:ext uri="{BB962C8B-B14F-4D97-AF65-F5344CB8AC3E}">
        <p14:creationId xmlns:p14="http://schemas.microsoft.com/office/powerpoint/2010/main" val="2471736599"/>
      </p:ext>
    </p:extLst>
  </p:cSld>
  <p:clrMapOvr>
    <a:masterClrMapping/>
  </p:clrMapOvr>
</p:sld>
</file>

<file path=ppt/theme/_rels/theme6.xml.rels><?xml version="1.0" encoding="UTF-8" standalone="yes"?>
<Relationships xmlns="http://schemas.openxmlformats.org/package/2006/relationships"><Relationship Id="rId1" Type="http://schemas.openxmlformats.org/officeDocument/2006/relationships/image" Target="../media/image1.jpeg"/></Relationships>
</file>

<file path=ppt/theme/_rels/theme8.xml.rels><?xml version="1.0" encoding="UTF-8" standalone="yes"?>
<Relationships xmlns="http://schemas.openxmlformats.org/package/2006/relationships"><Relationship Id="rId1" Type="http://schemas.openxmlformats.org/officeDocument/2006/relationships/image" Target="../media/image5.jpeg"/></Relationships>
</file>

<file path=ppt/theme/_rels/theme9.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isp">
  <a:themeElements>
    <a:clrScheme name="Wisp">
      <a:dk1>
        <a:sysClr val="windowText" lastClr="000000"/>
      </a:dk1>
      <a:lt1>
        <a:sysClr val="window" lastClr="FFFFFF"/>
      </a:lt1>
      <a:dk2>
        <a:srgbClr val="2C333A"/>
      </a:dk2>
      <a:lt2>
        <a:srgbClr val="D6ECED"/>
      </a:lt2>
      <a:accent1>
        <a:srgbClr val="DE32DE"/>
      </a:accent1>
      <a:accent2>
        <a:srgbClr val="F42B8A"/>
      </a:accent2>
      <a:accent3>
        <a:srgbClr val="349FE7"/>
      </a:accent3>
      <a:accent4>
        <a:srgbClr val="565FF8"/>
      </a:accent4>
      <a:accent5>
        <a:srgbClr val="876BE7"/>
      </a:accent5>
      <a:accent6>
        <a:srgbClr val="F268C2"/>
      </a:accent6>
      <a:hlink>
        <a:srgbClr val="F55CF9"/>
      </a:hlink>
      <a:folHlink>
        <a:srgbClr val="E8A0EE"/>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F20B7C8E-B819-43F3-AAF9-EE50B1A83630}"/>
    </a:ext>
  </a:extLst>
</a:theme>
</file>

<file path=ppt/theme/theme3.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4.xml><?xml version="1.0" encoding="utf-8"?>
<a:theme xmlns:a="http://schemas.openxmlformats.org/drawingml/2006/main" name="2_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5.xml><?xml version="1.0" encoding="utf-8"?>
<a:theme xmlns:a="http://schemas.openxmlformats.org/drawingml/2006/main" name="1_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6.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7.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8.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9.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docProps/app.xml><?xml version="1.0" encoding="utf-8"?>
<Properties xmlns="http://schemas.openxmlformats.org/officeDocument/2006/extended-properties" xmlns:vt="http://schemas.openxmlformats.org/officeDocument/2006/docPropsVTypes">
  <Template>Integral</Template>
  <TotalTime>487</TotalTime>
  <Words>559</Words>
  <Application>Microsoft Office PowerPoint</Application>
  <PresentationFormat>Widescreen</PresentationFormat>
  <Paragraphs>107</Paragraphs>
  <Slides>21</Slides>
  <Notes>2</Notes>
  <HiddenSlides>0</HiddenSlides>
  <MMClips>0</MMClips>
  <ScaleCrop>false</ScaleCrop>
  <HeadingPairs>
    <vt:vector size="6" baseType="variant">
      <vt:variant>
        <vt:lpstr>Fonts Used</vt:lpstr>
      </vt:variant>
      <vt:variant>
        <vt:i4>16</vt:i4>
      </vt:variant>
      <vt:variant>
        <vt:lpstr>Theme</vt:lpstr>
      </vt:variant>
      <vt:variant>
        <vt:i4>9</vt:i4>
      </vt:variant>
      <vt:variant>
        <vt:lpstr>Slide Titles</vt:lpstr>
      </vt:variant>
      <vt:variant>
        <vt:i4>21</vt:i4>
      </vt:variant>
    </vt:vector>
  </HeadingPairs>
  <TitlesOfParts>
    <vt:vector size="46" baseType="lpstr">
      <vt:lpstr>arial</vt:lpstr>
      <vt:lpstr>arial</vt:lpstr>
      <vt:lpstr>Arial Black</vt:lpstr>
      <vt:lpstr>Bahnschrift Condensed</vt:lpstr>
      <vt:lpstr>Berlin Sans FB</vt:lpstr>
      <vt:lpstr>Calibri</vt:lpstr>
      <vt:lpstr>Century Gothic</vt:lpstr>
      <vt:lpstr>Corbel</vt:lpstr>
      <vt:lpstr>Google Sans</vt:lpstr>
      <vt:lpstr>Open Sans</vt:lpstr>
      <vt:lpstr>Segoe UI Historic</vt:lpstr>
      <vt:lpstr>Söhne</vt:lpstr>
      <vt:lpstr>Times New Roman</vt:lpstr>
      <vt:lpstr>Trebuchet MS</vt:lpstr>
      <vt:lpstr>Wingdings</vt:lpstr>
      <vt:lpstr>Wingdings 3</vt:lpstr>
      <vt:lpstr>Facet</vt:lpstr>
      <vt:lpstr>1_Wisp</vt:lpstr>
      <vt:lpstr>Wisp</vt:lpstr>
      <vt:lpstr>2_Wisp</vt:lpstr>
      <vt:lpstr>1_Facet</vt:lpstr>
      <vt:lpstr>Parallax</vt:lpstr>
      <vt:lpstr>Berlin</vt:lpstr>
      <vt:lpstr>Mesh</vt:lpstr>
      <vt:lpstr>Banded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Osama Ahmed Ibrahim</dc:creator>
  <cp:lastModifiedBy>Osama Ahmed Ibrahim</cp:lastModifiedBy>
  <cp:revision>4</cp:revision>
  <dcterms:created xsi:type="dcterms:W3CDTF">2023-08-14T17:23:34Z</dcterms:created>
  <dcterms:modified xsi:type="dcterms:W3CDTF">2023-08-21T04:26:55Z</dcterms:modified>
</cp:coreProperties>
</file>